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5.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3" r:id="rId2"/>
    <p:sldMasterId id="2147483683" r:id="rId3"/>
    <p:sldMasterId id="2147483701" r:id="rId4"/>
    <p:sldMasterId id="2147483713" r:id="rId5"/>
    <p:sldMasterId id="2147483731" r:id="rId6"/>
  </p:sldMasterIdLst>
  <p:notesMasterIdLst>
    <p:notesMasterId r:id="rId26"/>
  </p:notesMasterIdLst>
  <p:sldIdLst>
    <p:sldId id="322" r:id="rId7"/>
    <p:sldId id="318" r:id="rId8"/>
    <p:sldId id="319" r:id="rId9"/>
    <p:sldId id="317" r:id="rId10"/>
    <p:sldId id="320" r:id="rId11"/>
    <p:sldId id="303" r:id="rId12"/>
    <p:sldId id="301" r:id="rId13"/>
    <p:sldId id="321" r:id="rId14"/>
    <p:sldId id="314" r:id="rId15"/>
    <p:sldId id="296" r:id="rId16"/>
    <p:sldId id="313" r:id="rId17"/>
    <p:sldId id="309" r:id="rId18"/>
    <p:sldId id="312" r:id="rId19"/>
    <p:sldId id="311" r:id="rId20"/>
    <p:sldId id="298" r:id="rId21"/>
    <p:sldId id="315" r:id="rId22"/>
    <p:sldId id="316" r:id="rId23"/>
    <p:sldId id="305" r:id="rId24"/>
    <p:sldId id="29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02" autoAdjust="0"/>
    <p:restoredTop sz="78539" autoAdjust="0"/>
  </p:normalViewPr>
  <p:slideViewPr>
    <p:cSldViewPr snapToGrid="0">
      <p:cViewPr varScale="1">
        <p:scale>
          <a:sx n="85" d="100"/>
          <a:sy n="85" d="100"/>
        </p:scale>
        <p:origin x="179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 Barker" userId="51141472-efc7-4b0d-953d-f21b0863a1d6" providerId="ADAL" clId="{57B1F5C3-B623-49DE-874D-811A34439A0F}"/>
    <pc:docChg chg="undo redo custSel addSld delSld modSld sldOrd">
      <pc:chgData name="Chris Barker" userId="51141472-efc7-4b0d-953d-f21b0863a1d6" providerId="ADAL" clId="{57B1F5C3-B623-49DE-874D-811A34439A0F}" dt="2017-09-11T16:46:54.401" v="13317" actId="20577"/>
      <pc:docMkLst>
        <pc:docMk/>
      </pc:docMkLst>
      <pc:sldChg chg="modSp del">
        <pc:chgData name="Chris Barker" userId="51141472-efc7-4b0d-953d-f21b0863a1d6" providerId="ADAL" clId="{57B1F5C3-B623-49DE-874D-811A34439A0F}" dt="2017-08-18T20:43:53.913" v="2932" actId="2696"/>
        <pc:sldMkLst>
          <pc:docMk/>
          <pc:sldMk cId="2247690332" sldId="256"/>
        </pc:sldMkLst>
        <pc:spChg chg="mod">
          <ac:chgData name="Chris Barker" userId="51141472-efc7-4b0d-953d-f21b0863a1d6" providerId="ADAL" clId="{57B1F5C3-B623-49DE-874D-811A34439A0F}" dt="2017-08-12T21:07:48.571" v="1086" actId="27636"/>
          <ac:spMkLst>
            <pc:docMk/>
            <pc:sldMk cId="2247690332" sldId="256"/>
            <ac:spMk id="2" creationId="{42BFFA5E-F13D-4EC7-9ACC-FC17E93783A9}"/>
          </ac:spMkLst>
        </pc:spChg>
        <pc:spChg chg="mod">
          <ac:chgData name="Chris Barker" userId="51141472-efc7-4b0d-953d-f21b0863a1d6" providerId="ADAL" clId="{57B1F5C3-B623-49DE-874D-811A34439A0F}" dt="2017-08-18T20:40:43.889" v="2884" actId="27636"/>
          <ac:spMkLst>
            <pc:docMk/>
            <pc:sldMk cId="2247690332" sldId="256"/>
            <ac:spMk id="3" creationId="{A2D50B7B-659E-49B5-82DB-2707F8E747E4}"/>
          </ac:spMkLst>
        </pc:spChg>
      </pc:sldChg>
      <pc:sldChg chg="del">
        <pc:chgData name="Chris Barker" userId="51141472-efc7-4b0d-953d-f21b0863a1d6" providerId="ADAL" clId="{57B1F5C3-B623-49DE-874D-811A34439A0F}" dt="2017-08-17T18:18:44.226" v="2882" actId="2696"/>
        <pc:sldMkLst>
          <pc:docMk/>
          <pc:sldMk cId="2237315004" sldId="257"/>
        </pc:sldMkLst>
      </pc:sldChg>
      <pc:sldChg chg="del modTransition">
        <pc:chgData name="Chris Barker" userId="51141472-efc7-4b0d-953d-f21b0863a1d6" providerId="ADAL" clId="{57B1F5C3-B623-49DE-874D-811A34439A0F}" dt="2017-08-23T20:52:57.562" v="3445" actId="2696"/>
        <pc:sldMkLst>
          <pc:docMk/>
          <pc:sldMk cId="711466768" sldId="258"/>
        </pc:sldMkLst>
      </pc:sldChg>
      <pc:sldChg chg="modSp del ord">
        <pc:chgData name="Chris Barker" userId="51141472-efc7-4b0d-953d-f21b0863a1d6" providerId="ADAL" clId="{57B1F5C3-B623-49DE-874D-811A34439A0F}" dt="2017-08-18T20:53:42.465" v="3203" actId="2696"/>
        <pc:sldMkLst>
          <pc:docMk/>
          <pc:sldMk cId="79837386" sldId="259"/>
        </pc:sldMkLst>
        <pc:picChg chg="mod">
          <ac:chgData name="Chris Barker" userId="51141472-efc7-4b0d-953d-f21b0863a1d6" providerId="ADAL" clId="{57B1F5C3-B623-49DE-874D-811A34439A0F}" dt="2017-08-18T20:51:41.157" v="3196" actId="14100"/>
          <ac:picMkLst>
            <pc:docMk/>
            <pc:sldMk cId="79837386" sldId="259"/>
            <ac:picMk id="7" creationId="{883389D4-2743-4347-B74F-67BF1E82DB2A}"/>
          </ac:picMkLst>
        </pc:picChg>
      </pc:sldChg>
      <pc:sldChg chg="modSp del ord modTransition">
        <pc:chgData name="Chris Barker" userId="51141472-efc7-4b0d-953d-f21b0863a1d6" providerId="ADAL" clId="{57B1F5C3-B623-49DE-874D-811A34439A0F}" dt="2017-08-18T21:03:08.611" v="3305" actId="2696"/>
        <pc:sldMkLst>
          <pc:docMk/>
          <pc:sldMk cId="3897755042" sldId="262"/>
        </pc:sldMkLst>
        <pc:spChg chg="mod">
          <ac:chgData name="Chris Barker" userId="51141472-efc7-4b0d-953d-f21b0863a1d6" providerId="ADAL" clId="{57B1F5C3-B623-49DE-874D-811A34439A0F}" dt="2017-08-18T20:40:44.024" v="2885" actId="27636"/>
          <ac:spMkLst>
            <pc:docMk/>
            <pc:sldMk cId="3897755042" sldId="262"/>
            <ac:spMk id="3" creationId="{CAFFFCFE-F7EF-471D-8F49-FE6108360A5E}"/>
          </ac:spMkLst>
        </pc:spChg>
      </pc:sldChg>
      <pc:sldChg chg="del ord">
        <pc:chgData name="Chris Barker" userId="51141472-efc7-4b0d-953d-f21b0863a1d6" providerId="ADAL" clId="{57B1F5C3-B623-49DE-874D-811A34439A0F}" dt="2017-08-18T20:53:24.297" v="3202" actId="2696"/>
        <pc:sldMkLst>
          <pc:docMk/>
          <pc:sldMk cId="3118934977" sldId="264"/>
        </pc:sldMkLst>
      </pc:sldChg>
      <pc:sldChg chg="del">
        <pc:chgData name="Chris Barker" userId="51141472-efc7-4b0d-953d-f21b0863a1d6" providerId="ADAL" clId="{57B1F5C3-B623-49DE-874D-811A34439A0F}" dt="2017-08-17T18:18:07.463" v="2881" actId="2696"/>
        <pc:sldMkLst>
          <pc:docMk/>
          <pc:sldMk cId="3413019188" sldId="269"/>
        </pc:sldMkLst>
      </pc:sldChg>
      <pc:sldChg chg="modSp">
        <pc:chgData name="Chris Barker" userId="51141472-efc7-4b0d-953d-f21b0863a1d6" providerId="ADAL" clId="{57B1F5C3-B623-49DE-874D-811A34439A0F}" dt="2017-08-10T23:49:46.818" v="190" actId="20577"/>
        <pc:sldMkLst>
          <pc:docMk/>
          <pc:sldMk cId="55330275" sldId="274"/>
        </pc:sldMkLst>
        <pc:spChg chg="mod">
          <ac:chgData name="Chris Barker" userId="51141472-efc7-4b0d-953d-f21b0863a1d6" providerId="ADAL" clId="{57B1F5C3-B623-49DE-874D-811A34439A0F}" dt="2017-08-10T23:49:46.818" v="190" actId="20577"/>
          <ac:spMkLst>
            <pc:docMk/>
            <pc:sldMk cId="55330275" sldId="274"/>
            <ac:spMk id="3" creationId="{3788F59C-86D9-40FD-AA0D-A09D1F9D9518}"/>
          </ac:spMkLst>
        </pc:spChg>
      </pc:sldChg>
      <pc:sldChg chg="modSp add">
        <pc:chgData name="Chris Barker" userId="51141472-efc7-4b0d-953d-f21b0863a1d6" providerId="ADAL" clId="{57B1F5C3-B623-49DE-874D-811A34439A0F}" dt="2017-08-15T14:14:31.154" v="2555" actId="20577"/>
        <pc:sldMkLst>
          <pc:docMk/>
          <pc:sldMk cId="895498177" sldId="275"/>
        </pc:sldMkLst>
        <pc:spChg chg="mod">
          <ac:chgData name="Chris Barker" userId="51141472-efc7-4b0d-953d-f21b0863a1d6" providerId="ADAL" clId="{57B1F5C3-B623-49DE-874D-811A34439A0F}" dt="2017-08-12T19:30:36.583" v="201" actId="20577"/>
          <ac:spMkLst>
            <pc:docMk/>
            <pc:sldMk cId="895498177" sldId="275"/>
            <ac:spMk id="2" creationId="{1C27175F-F343-4187-8F2F-71F20C060D20}"/>
          </ac:spMkLst>
        </pc:spChg>
        <pc:spChg chg="mod">
          <ac:chgData name="Chris Barker" userId="51141472-efc7-4b0d-953d-f21b0863a1d6" providerId="ADAL" clId="{57B1F5C3-B623-49DE-874D-811A34439A0F}" dt="2017-08-15T14:14:31.154" v="2555" actId="20577"/>
          <ac:spMkLst>
            <pc:docMk/>
            <pc:sldMk cId="895498177" sldId="275"/>
            <ac:spMk id="3" creationId="{A80C1E1F-C876-4373-BC71-EED09DD70293}"/>
          </ac:spMkLst>
        </pc:spChg>
      </pc:sldChg>
      <pc:sldChg chg="modSp add">
        <pc:chgData name="Chris Barker" userId="51141472-efc7-4b0d-953d-f21b0863a1d6" providerId="ADAL" clId="{57B1F5C3-B623-49DE-874D-811A34439A0F}" dt="2017-08-14T16:48:16.876" v="1375" actId="20577"/>
        <pc:sldMkLst>
          <pc:docMk/>
          <pc:sldMk cId="1675240627" sldId="276"/>
        </pc:sldMkLst>
        <pc:spChg chg="mod">
          <ac:chgData name="Chris Barker" userId="51141472-efc7-4b0d-953d-f21b0863a1d6" providerId="ADAL" clId="{57B1F5C3-B623-49DE-874D-811A34439A0F}" dt="2017-08-14T16:11:38.811" v="1340" actId="20577"/>
          <ac:spMkLst>
            <pc:docMk/>
            <pc:sldMk cId="1675240627" sldId="276"/>
            <ac:spMk id="2" creationId="{95D58F8E-3633-4338-9445-7BE965896E04}"/>
          </ac:spMkLst>
        </pc:spChg>
        <pc:spChg chg="mod">
          <ac:chgData name="Chris Barker" userId="51141472-efc7-4b0d-953d-f21b0863a1d6" providerId="ADAL" clId="{57B1F5C3-B623-49DE-874D-811A34439A0F}" dt="2017-08-14T16:48:16.876" v="1375" actId="20577"/>
          <ac:spMkLst>
            <pc:docMk/>
            <pc:sldMk cId="1675240627" sldId="276"/>
            <ac:spMk id="3" creationId="{C13C86A1-23B3-4A09-8066-CF88122A9A12}"/>
          </ac:spMkLst>
        </pc:spChg>
      </pc:sldChg>
      <pc:sldChg chg="modSp add">
        <pc:chgData name="Chris Barker" userId="51141472-efc7-4b0d-953d-f21b0863a1d6" providerId="ADAL" clId="{57B1F5C3-B623-49DE-874D-811A34439A0F}" dt="2017-08-14T19:59:39.393" v="2244" actId="20577"/>
        <pc:sldMkLst>
          <pc:docMk/>
          <pc:sldMk cId="1582688827" sldId="277"/>
        </pc:sldMkLst>
        <pc:spChg chg="mod">
          <ac:chgData name="Chris Barker" userId="51141472-efc7-4b0d-953d-f21b0863a1d6" providerId="ADAL" clId="{57B1F5C3-B623-49DE-874D-811A34439A0F}" dt="2017-08-14T19:25:09.827" v="1442" actId="20577"/>
          <ac:spMkLst>
            <pc:docMk/>
            <pc:sldMk cId="1582688827" sldId="277"/>
            <ac:spMk id="2" creationId="{E13F7C9A-5520-4081-AAC5-F5C3C3960D33}"/>
          </ac:spMkLst>
        </pc:spChg>
        <pc:spChg chg="mod">
          <ac:chgData name="Chris Barker" userId="51141472-efc7-4b0d-953d-f21b0863a1d6" providerId="ADAL" clId="{57B1F5C3-B623-49DE-874D-811A34439A0F}" dt="2017-08-14T19:59:39.393" v="2244" actId="20577"/>
          <ac:spMkLst>
            <pc:docMk/>
            <pc:sldMk cId="1582688827" sldId="277"/>
            <ac:spMk id="3" creationId="{EF8A791E-DDDD-4E50-8527-C41E83D0B308}"/>
          </ac:spMkLst>
        </pc:spChg>
      </pc:sldChg>
      <pc:sldChg chg="addSp modSp add">
        <pc:chgData name="Chris Barker" userId="51141472-efc7-4b0d-953d-f21b0863a1d6" providerId="ADAL" clId="{57B1F5C3-B623-49DE-874D-811A34439A0F}" dt="2017-08-15T15:43:26.318" v="2755" actId="20577"/>
        <pc:sldMkLst>
          <pc:docMk/>
          <pc:sldMk cId="3742186002" sldId="278"/>
        </pc:sldMkLst>
        <pc:spChg chg="mod">
          <ac:chgData name="Chris Barker" userId="51141472-efc7-4b0d-953d-f21b0863a1d6" providerId="ADAL" clId="{57B1F5C3-B623-49DE-874D-811A34439A0F}" dt="2017-08-14T19:57:24.910" v="2079" actId="20577"/>
          <ac:spMkLst>
            <pc:docMk/>
            <pc:sldMk cId="3742186002" sldId="278"/>
            <ac:spMk id="2" creationId="{85C13C9B-3D2B-48C3-829E-3C868693FD3D}"/>
          </ac:spMkLst>
        </pc:spChg>
        <pc:spChg chg="mod">
          <ac:chgData name="Chris Barker" userId="51141472-efc7-4b0d-953d-f21b0863a1d6" providerId="ADAL" clId="{57B1F5C3-B623-49DE-874D-811A34439A0F}" dt="2017-08-15T15:43:26.318" v="2755" actId="20577"/>
          <ac:spMkLst>
            <pc:docMk/>
            <pc:sldMk cId="3742186002" sldId="278"/>
            <ac:spMk id="3" creationId="{E2B7CD1C-7DA9-4FE6-BB14-557C4522195D}"/>
          </ac:spMkLst>
        </pc:spChg>
        <pc:picChg chg="add mod">
          <ac:chgData name="Chris Barker" userId="51141472-efc7-4b0d-953d-f21b0863a1d6" providerId="ADAL" clId="{57B1F5C3-B623-49DE-874D-811A34439A0F}" dt="2017-08-14T20:09:44.849" v="2318" actId="14100"/>
          <ac:picMkLst>
            <pc:docMk/>
            <pc:sldMk cId="3742186002" sldId="278"/>
            <ac:picMk id="4" creationId="{4BA55E0A-2AD3-42F7-8879-DCD4C13E5A79}"/>
          </ac:picMkLst>
        </pc:picChg>
      </pc:sldChg>
      <pc:sldChg chg="modSp add ord">
        <pc:chgData name="Chris Barker" userId="51141472-efc7-4b0d-953d-f21b0863a1d6" providerId="ADAL" clId="{57B1F5C3-B623-49DE-874D-811A34439A0F}" dt="2017-08-14T20:11:38" v="2375" actId="20577"/>
        <pc:sldMkLst>
          <pc:docMk/>
          <pc:sldMk cId="1333114751" sldId="279"/>
        </pc:sldMkLst>
        <pc:spChg chg="mod">
          <ac:chgData name="Chris Barker" userId="51141472-efc7-4b0d-953d-f21b0863a1d6" providerId="ADAL" clId="{57B1F5C3-B623-49DE-874D-811A34439A0F}" dt="2017-08-14T19:52:25.001" v="1749" actId="20577"/>
          <ac:spMkLst>
            <pc:docMk/>
            <pc:sldMk cId="1333114751" sldId="279"/>
            <ac:spMk id="2" creationId="{C7BB058A-9690-45D0-BED1-1E726FA2D5ED}"/>
          </ac:spMkLst>
        </pc:spChg>
        <pc:spChg chg="mod">
          <ac:chgData name="Chris Barker" userId="51141472-efc7-4b0d-953d-f21b0863a1d6" providerId="ADAL" clId="{57B1F5C3-B623-49DE-874D-811A34439A0F}" dt="2017-08-14T19:53:49.642" v="1926" actId="20577"/>
          <ac:spMkLst>
            <pc:docMk/>
            <pc:sldMk cId="1333114751" sldId="279"/>
            <ac:spMk id="3" creationId="{881D7107-8E30-4761-BAE3-0C514FE5E9A6}"/>
          </ac:spMkLst>
        </pc:spChg>
      </pc:sldChg>
      <pc:sldChg chg="modSp add">
        <pc:chgData name="Chris Barker" userId="51141472-efc7-4b0d-953d-f21b0863a1d6" providerId="ADAL" clId="{57B1F5C3-B623-49DE-874D-811A34439A0F}" dt="2017-08-14T19:57:30.099" v="2080" actId="20577"/>
        <pc:sldMkLst>
          <pc:docMk/>
          <pc:sldMk cId="787919652" sldId="280"/>
        </pc:sldMkLst>
        <pc:spChg chg="mod">
          <ac:chgData name="Chris Barker" userId="51141472-efc7-4b0d-953d-f21b0863a1d6" providerId="ADAL" clId="{57B1F5C3-B623-49DE-874D-811A34439A0F}" dt="2017-08-14T19:57:30.099" v="2080" actId="20577"/>
          <ac:spMkLst>
            <pc:docMk/>
            <pc:sldMk cId="787919652" sldId="280"/>
            <ac:spMk id="2" creationId="{85C13C9B-3D2B-48C3-829E-3C868693FD3D}"/>
          </ac:spMkLst>
        </pc:spChg>
        <pc:spChg chg="mod">
          <ac:chgData name="Chris Barker" userId="51141472-efc7-4b0d-953d-f21b0863a1d6" providerId="ADAL" clId="{57B1F5C3-B623-49DE-874D-811A34439A0F}" dt="2017-08-14T19:55:49.746" v="1983" actId="6549"/>
          <ac:spMkLst>
            <pc:docMk/>
            <pc:sldMk cId="787919652" sldId="280"/>
            <ac:spMk id="3" creationId="{E2B7CD1C-7DA9-4FE6-BB14-557C4522195D}"/>
          </ac:spMkLst>
        </pc:spChg>
      </pc:sldChg>
      <pc:sldChg chg="modSp add">
        <pc:chgData name="Chris Barker" userId="51141472-efc7-4b0d-953d-f21b0863a1d6" providerId="ADAL" clId="{57B1F5C3-B623-49DE-874D-811A34439A0F}" dt="2017-08-14T20:11:21.725" v="2374" actId="20577"/>
        <pc:sldMkLst>
          <pc:docMk/>
          <pc:sldMk cId="2252829539" sldId="281"/>
        </pc:sldMkLst>
        <pc:spChg chg="mod">
          <ac:chgData name="Chris Barker" userId="51141472-efc7-4b0d-953d-f21b0863a1d6" providerId="ADAL" clId="{57B1F5C3-B623-49DE-874D-811A34439A0F}" dt="2017-08-14T20:11:21.725" v="2374" actId="20577"/>
          <ac:spMkLst>
            <pc:docMk/>
            <pc:sldMk cId="2252829539" sldId="281"/>
            <ac:spMk id="2" creationId="{A7FB558B-BE45-4D51-9AD7-C42E9077C310}"/>
          </ac:spMkLst>
        </pc:spChg>
      </pc:sldChg>
      <pc:sldChg chg="del ord modTransition">
        <pc:chgData name="Chris Barker" userId="51141472-efc7-4b0d-953d-f21b0863a1d6" providerId="ADAL" clId="{57B1F5C3-B623-49DE-874D-811A34439A0F}" dt="2017-08-18T20:47:51.914" v="3148" actId="2696"/>
        <pc:sldMkLst>
          <pc:docMk/>
          <pc:sldMk cId="806501522" sldId="282"/>
        </pc:sldMkLst>
      </pc:sldChg>
      <pc:sldChg chg="addSp delSp modSp del ord modTransition">
        <pc:chgData name="Chris Barker" userId="51141472-efc7-4b0d-953d-f21b0863a1d6" providerId="ADAL" clId="{57B1F5C3-B623-49DE-874D-811A34439A0F}" dt="2017-08-29T19:46:40.460" v="4495" actId="2696"/>
        <pc:sldMkLst>
          <pc:docMk/>
          <pc:sldMk cId="2908067452" sldId="283"/>
        </pc:sldMkLst>
        <pc:spChg chg="add del mod ord">
          <ac:chgData name="Chris Barker" userId="51141472-efc7-4b0d-953d-f21b0863a1d6" providerId="ADAL" clId="{57B1F5C3-B623-49DE-874D-811A34439A0F}" dt="2017-08-29T19:24:06.498" v="4220" actId="478"/>
          <ac:spMkLst>
            <pc:docMk/>
            <pc:sldMk cId="2908067452" sldId="283"/>
            <ac:spMk id="3" creationId="{1073657B-7E59-421D-B440-F96CCC4C18D2}"/>
          </ac:spMkLst>
        </pc:spChg>
        <pc:spChg chg="del mod topLvl">
          <ac:chgData name="Chris Barker" userId="51141472-efc7-4b0d-953d-f21b0863a1d6" providerId="ADAL" clId="{57B1F5C3-B623-49DE-874D-811A34439A0F}" dt="2017-08-29T19:21:05.618" v="4125" actId="478"/>
          <ac:spMkLst>
            <pc:docMk/>
            <pc:sldMk cId="2908067452" sldId="283"/>
            <ac:spMk id="4" creationId="{2998181D-35F1-4792-BD80-54B7BA86303B}"/>
          </ac:spMkLst>
        </pc:spChg>
        <pc:spChg chg="del mod topLvl">
          <ac:chgData name="Chris Barker" userId="51141472-efc7-4b0d-953d-f21b0863a1d6" providerId="ADAL" clId="{57B1F5C3-B623-49DE-874D-811A34439A0F}" dt="2017-08-29T19:21:13.250" v="4126" actId="478"/>
          <ac:spMkLst>
            <pc:docMk/>
            <pc:sldMk cId="2908067452" sldId="283"/>
            <ac:spMk id="5" creationId="{218BDC29-A910-4EF4-AA0F-C6D493AAB277}"/>
          </ac:spMkLst>
        </pc:spChg>
        <pc:spChg chg="mod">
          <ac:chgData name="Chris Barker" userId="51141472-efc7-4b0d-953d-f21b0863a1d6" providerId="ADAL" clId="{57B1F5C3-B623-49DE-874D-811A34439A0F}" dt="2017-08-29T19:39:31.580" v="4446" actId="2696"/>
          <ac:spMkLst>
            <pc:docMk/>
            <pc:sldMk cId="2908067452" sldId="283"/>
            <ac:spMk id="6" creationId="{DEA8E020-9099-4BF7-9A4D-4AA13B8D3044}"/>
          </ac:spMkLst>
        </pc:spChg>
        <pc:spChg chg="mod">
          <ac:chgData name="Chris Barker" userId="51141472-efc7-4b0d-953d-f21b0863a1d6" providerId="ADAL" clId="{57B1F5C3-B623-49DE-874D-811A34439A0F}" dt="2017-08-29T19:39:31.580" v="4446" actId="2696"/>
          <ac:spMkLst>
            <pc:docMk/>
            <pc:sldMk cId="2908067452" sldId="283"/>
            <ac:spMk id="7" creationId="{33B5F487-6C52-4E2C-8A83-B311846BAE91}"/>
          </ac:spMkLst>
        </pc:spChg>
        <pc:spChg chg="mod">
          <ac:chgData name="Chris Barker" userId="51141472-efc7-4b0d-953d-f21b0863a1d6" providerId="ADAL" clId="{57B1F5C3-B623-49DE-874D-811A34439A0F}" dt="2017-08-29T19:39:31.580" v="4446" actId="2696"/>
          <ac:spMkLst>
            <pc:docMk/>
            <pc:sldMk cId="2908067452" sldId="283"/>
            <ac:spMk id="8" creationId="{1BAA3CE0-C8CB-4FB0-B7CE-D8F6E16818EF}"/>
          </ac:spMkLst>
        </pc:spChg>
        <pc:spChg chg="mod">
          <ac:chgData name="Chris Barker" userId="51141472-efc7-4b0d-953d-f21b0863a1d6" providerId="ADAL" clId="{57B1F5C3-B623-49DE-874D-811A34439A0F}" dt="2017-08-29T19:24:12.723" v="4223" actId="2696"/>
          <ac:spMkLst>
            <pc:docMk/>
            <pc:sldMk cId="2908067452" sldId="283"/>
            <ac:spMk id="9" creationId="{1C08AB9E-3FD1-4A2D-B84C-06E41A94E92E}"/>
          </ac:spMkLst>
        </pc:spChg>
        <pc:spChg chg="mod">
          <ac:chgData name="Chris Barker" userId="51141472-efc7-4b0d-953d-f21b0863a1d6" providerId="ADAL" clId="{57B1F5C3-B623-49DE-874D-811A34439A0F}" dt="2017-08-29T19:39:31.580" v="4446" actId="2696"/>
          <ac:spMkLst>
            <pc:docMk/>
            <pc:sldMk cId="2908067452" sldId="283"/>
            <ac:spMk id="10" creationId="{0C3444AC-70A1-4AFE-BF94-ACFF4DD54ECB}"/>
          </ac:spMkLst>
        </pc:spChg>
        <pc:spChg chg="add del mod ord">
          <ac:chgData name="Chris Barker" userId="51141472-efc7-4b0d-953d-f21b0863a1d6" providerId="ADAL" clId="{57B1F5C3-B623-49DE-874D-811A34439A0F}" dt="2017-08-29T19:27:32.043" v="4266" actId="2696"/>
          <ac:spMkLst>
            <pc:docMk/>
            <pc:sldMk cId="2908067452" sldId="283"/>
            <ac:spMk id="13" creationId="{B7F5A43A-9BF8-4C07-9525-C82B3D943FE7}"/>
          </ac:spMkLst>
        </pc:spChg>
        <pc:spChg chg="del mod topLvl">
          <ac:chgData name="Chris Barker" userId="51141472-efc7-4b0d-953d-f21b0863a1d6" providerId="ADAL" clId="{57B1F5C3-B623-49DE-874D-811A34439A0F}" dt="2017-08-29T19:30:41.127" v="4301" actId="478"/>
          <ac:spMkLst>
            <pc:docMk/>
            <pc:sldMk cId="2908067452" sldId="283"/>
            <ac:spMk id="14" creationId="{A1AD9DDB-2AA5-4B65-9592-810E686DFF01}"/>
          </ac:spMkLst>
        </pc:spChg>
        <pc:spChg chg="add del mod ord">
          <ac:chgData name="Chris Barker" userId="51141472-efc7-4b0d-953d-f21b0863a1d6" providerId="ADAL" clId="{57B1F5C3-B623-49DE-874D-811A34439A0F}" dt="2017-08-29T19:31:55.629" v="4318" actId="478"/>
          <ac:spMkLst>
            <pc:docMk/>
            <pc:sldMk cId="2908067452" sldId="283"/>
            <ac:spMk id="22" creationId="{920BD258-3345-4321-82DC-0C8A20B6476B}"/>
          </ac:spMkLst>
        </pc:spChg>
        <pc:spChg chg="add mod">
          <ac:chgData name="Chris Barker" userId="51141472-efc7-4b0d-953d-f21b0863a1d6" providerId="ADAL" clId="{57B1F5C3-B623-49DE-874D-811A34439A0F}" dt="2017-08-29T19:33:46.250" v="4334" actId="2696"/>
          <ac:spMkLst>
            <pc:docMk/>
            <pc:sldMk cId="2908067452" sldId="283"/>
            <ac:spMk id="23" creationId="{79B30E5B-A108-4E40-988C-0C80EBC9DD2F}"/>
          </ac:spMkLst>
        </pc:spChg>
        <pc:spChg chg="add mod ord">
          <ac:chgData name="Chris Barker" userId="51141472-efc7-4b0d-953d-f21b0863a1d6" providerId="ADAL" clId="{57B1F5C3-B623-49DE-874D-811A34439A0F}" dt="2017-08-29T19:39:31.580" v="4446" actId="2696"/>
          <ac:spMkLst>
            <pc:docMk/>
            <pc:sldMk cId="2908067452" sldId="283"/>
            <ac:spMk id="26" creationId="{7C90C676-3F06-42EE-9778-A9E4665E5B1D}"/>
          </ac:spMkLst>
        </pc:spChg>
        <pc:spChg chg="add mod">
          <ac:chgData name="Chris Barker" userId="51141472-efc7-4b0d-953d-f21b0863a1d6" providerId="ADAL" clId="{57B1F5C3-B623-49DE-874D-811A34439A0F}" dt="2017-08-29T19:39:13.939" v="4443" actId="20577"/>
          <ac:spMkLst>
            <pc:docMk/>
            <pc:sldMk cId="2908067452" sldId="283"/>
            <ac:spMk id="27" creationId="{AB9DF0E9-33EA-49AF-ABA7-2BD767DCBA55}"/>
          </ac:spMkLst>
        </pc:spChg>
        <pc:spChg chg="mod">
          <ac:chgData name="Chris Barker" userId="51141472-efc7-4b0d-953d-f21b0863a1d6" providerId="ADAL" clId="{57B1F5C3-B623-49DE-874D-811A34439A0F}" dt="2017-08-29T19:39:31.580" v="4446" actId="2696"/>
          <ac:spMkLst>
            <pc:docMk/>
            <pc:sldMk cId="2908067452" sldId="283"/>
            <ac:spMk id="32" creationId="{CED413DD-5FD4-4E57-BAEA-596EE79BD17A}"/>
          </ac:spMkLst>
        </pc:spChg>
        <pc:spChg chg="mod">
          <ac:chgData name="Chris Barker" userId="51141472-efc7-4b0d-953d-f21b0863a1d6" providerId="ADAL" clId="{57B1F5C3-B623-49DE-874D-811A34439A0F}" dt="2017-08-29T19:39:31.580" v="4446" actId="2696"/>
          <ac:spMkLst>
            <pc:docMk/>
            <pc:sldMk cId="2908067452" sldId="283"/>
            <ac:spMk id="33" creationId="{112E4458-0C88-4D57-9371-1FB010C4A5CA}"/>
          </ac:spMkLst>
        </pc:spChg>
        <pc:spChg chg="mod">
          <ac:chgData name="Chris Barker" userId="51141472-efc7-4b0d-953d-f21b0863a1d6" providerId="ADAL" clId="{57B1F5C3-B623-49DE-874D-811A34439A0F}" dt="2017-08-29T19:39:31.580" v="4446" actId="2696"/>
          <ac:spMkLst>
            <pc:docMk/>
            <pc:sldMk cId="2908067452" sldId="283"/>
            <ac:spMk id="34" creationId="{7E2ABA73-1AA7-40C3-BF09-F17888616DB5}"/>
          </ac:spMkLst>
        </pc:spChg>
        <pc:spChg chg="add mod ord">
          <ac:chgData name="Chris Barker" userId="51141472-efc7-4b0d-953d-f21b0863a1d6" providerId="ADAL" clId="{57B1F5C3-B623-49DE-874D-811A34439A0F}" dt="2017-08-29T19:39:31.580" v="4446" actId="2696"/>
          <ac:spMkLst>
            <pc:docMk/>
            <pc:sldMk cId="2908067452" sldId="283"/>
            <ac:spMk id="35" creationId="{048C0D12-78E6-47C8-85AF-05C545EA77F5}"/>
          </ac:spMkLst>
        </pc:spChg>
        <pc:spChg chg="add mod ord">
          <ac:chgData name="Chris Barker" userId="51141472-efc7-4b0d-953d-f21b0863a1d6" providerId="ADAL" clId="{57B1F5C3-B623-49DE-874D-811A34439A0F}" dt="2017-08-29T19:39:31.580" v="4446" actId="2696"/>
          <ac:spMkLst>
            <pc:docMk/>
            <pc:sldMk cId="2908067452" sldId="283"/>
            <ac:spMk id="36" creationId="{97600ED9-928C-4FE5-9E92-C5BF2E72B1E6}"/>
          </ac:spMkLst>
        </pc:spChg>
        <pc:spChg chg="mod topLvl">
          <ac:chgData name="Chris Barker" userId="51141472-efc7-4b0d-953d-f21b0863a1d6" providerId="ADAL" clId="{57B1F5C3-B623-49DE-874D-811A34439A0F}" dt="2017-08-29T19:32:11.439" v="4320" actId="208"/>
          <ac:spMkLst>
            <pc:docMk/>
            <pc:sldMk cId="2908067452" sldId="283"/>
            <ac:spMk id="37" creationId="{30FC4F7A-5D2C-4C5C-A242-D1F9B632209B}"/>
          </ac:spMkLst>
        </pc:spChg>
        <pc:spChg chg="mod topLvl">
          <ac:chgData name="Chris Barker" userId="51141472-efc7-4b0d-953d-f21b0863a1d6" providerId="ADAL" clId="{57B1F5C3-B623-49DE-874D-811A34439A0F}" dt="2017-08-29T19:32:11.439" v="4320" actId="208"/>
          <ac:spMkLst>
            <pc:docMk/>
            <pc:sldMk cId="2908067452" sldId="283"/>
            <ac:spMk id="38" creationId="{DF45F533-7D19-475A-9B25-5704F89E07D2}"/>
          </ac:spMkLst>
        </pc:spChg>
        <pc:spChg chg="mod">
          <ac:chgData name="Chris Barker" userId="51141472-efc7-4b0d-953d-f21b0863a1d6" providerId="ADAL" clId="{57B1F5C3-B623-49DE-874D-811A34439A0F}" dt="2017-08-29T19:24:12.723" v="4223" actId="2696"/>
          <ac:spMkLst>
            <pc:docMk/>
            <pc:sldMk cId="2908067452" sldId="283"/>
            <ac:spMk id="40" creationId="{EEC089ED-174A-4634-A136-97E40C54DB68}"/>
          </ac:spMkLst>
        </pc:spChg>
        <pc:spChg chg="add mod ord">
          <ac:chgData name="Chris Barker" userId="51141472-efc7-4b0d-953d-f21b0863a1d6" providerId="ADAL" clId="{57B1F5C3-B623-49DE-874D-811A34439A0F}" dt="2017-08-29T19:39:31.580" v="4446" actId="2696"/>
          <ac:spMkLst>
            <pc:docMk/>
            <pc:sldMk cId="2908067452" sldId="283"/>
            <ac:spMk id="41" creationId="{3F1DC6D6-5A82-4AE6-B466-3BCBF8502C54}"/>
          </ac:spMkLst>
        </pc:spChg>
        <pc:spChg chg="add mod ord">
          <ac:chgData name="Chris Barker" userId="51141472-efc7-4b0d-953d-f21b0863a1d6" providerId="ADAL" clId="{57B1F5C3-B623-49DE-874D-811A34439A0F}" dt="2017-08-29T19:39:31.580" v="4446" actId="2696"/>
          <ac:spMkLst>
            <pc:docMk/>
            <pc:sldMk cId="2908067452" sldId="283"/>
            <ac:spMk id="42" creationId="{A28AB85A-C0F3-46E8-A9F7-B029E69B2B35}"/>
          </ac:spMkLst>
        </pc:spChg>
        <pc:grpChg chg="add mod">
          <ac:chgData name="Chris Barker" userId="51141472-efc7-4b0d-953d-f21b0863a1d6" providerId="ADAL" clId="{57B1F5C3-B623-49DE-874D-811A34439A0F}" dt="2017-08-29T19:39:31.580" v="4446" actId="2696"/>
          <ac:grpSpMkLst>
            <pc:docMk/>
            <pc:sldMk cId="2908067452" sldId="283"/>
            <ac:grpSpMk id="11" creationId="{ADB9D514-A513-4A1C-8BCC-B18A374FFDF0}"/>
          </ac:grpSpMkLst>
        </pc:grpChg>
        <pc:grpChg chg="add mod">
          <ac:chgData name="Chris Barker" userId="51141472-efc7-4b0d-953d-f21b0863a1d6" providerId="ADAL" clId="{57B1F5C3-B623-49DE-874D-811A34439A0F}" dt="2017-08-29T19:33:46.250" v="4334" actId="2696"/>
          <ac:grpSpMkLst>
            <pc:docMk/>
            <pc:sldMk cId="2908067452" sldId="283"/>
            <ac:grpSpMk id="12" creationId="{592561C5-518F-4834-84BE-E84E84E957C7}"/>
          </ac:grpSpMkLst>
        </pc:grpChg>
        <pc:grpChg chg="del mod">
          <ac:chgData name="Chris Barker" userId="51141472-efc7-4b0d-953d-f21b0863a1d6" providerId="ADAL" clId="{57B1F5C3-B623-49DE-874D-811A34439A0F}" dt="2017-08-18T20:50:17.159" v="3162" actId="2696"/>
          <ac:grpSpMkLst>
            <pc:docMk/>
            <pc:sldMk cId="2908067452" sldId="283"/>
            <ac:grpSpMk id="18" creationId="{796A0B92-6DD6-4F0B-943F-51C2B3F59D0B}"/>
          </ac:grpSpMkLst>
        </pc:grpChg>
        <pc:grpChg chg="add mod">
          <ac:chgData name="Chris Barker" userId="51141472-efc7-4b0d-953d-f21b0863a1d6" providerId="ADAL" clId="{57B1F5C3-B623-49DE-874D-811A34439A0F}" dt="2017-08-29T19:39:31.580" v="4446" actId="2696"/>
          <ac:grpSpMkLst>
            <pc:docMk/>
            <pc:sldMk cId="2908067452" sldId="283"/>
            <ac:grpSpMk id="24" creationId="{EE399AC7-A0CD-43E2-95CF-E61E51AFCBBE}"/>
          </ac:grpSpMkLst>
        </pc:grpChg>
        <pc:grpChg chg="add mod">
          <ac:chgData name="Chris Barker" userId="51141472-efc7-4b0d-953d-f21b0863a1d6" providerId="ADAL" clId="{57B1F5C3-B623-49DE-874D-811A34439A0F}" dt="2017-08-29T19:39:37.509" v="4447" actId="14100"/>
          <ac:grpSpMkLst>
            <pc:docMk/>
            <pc:sldMk cId="2908067452" sldId="283"/>
            <ac:grpSpMk id="28" creationId="{9BFB0EFD-8C93-47F7-B056-E164BE57EC38}"/>
          </ac:grpSpMkLst>
        </pc:grpChg>
        <pc:grpChg chg="del mod">
          <ac:chgData name="Chris Barker" userId="51141472-efc7-4b0d-953d-f21b0863a1d6" providerId="ADAL" clId="{57B1F5C3-B623-49DE-874D-811A34439A0F}" dt="2017-08-29T19:21:05.618" v="4125" actId="478"/>
          <ac:grpSpMkLst>
            <pc:docMk/>
            <pc:sldMk cId="2908067452" sldId="283"/>
            <ac:grpSpMk id="30" creationId="{A0D3B4C8-274F-490B-A41D-206D7CDA6259}"/>
          </ac:grpSpMkLst>
        </pc:grpChg>
        <pc:grpChg chg="del mod">
          <ac:chgData name="Chris Barker" userId="51141472-efc7-4b0d-953d-f21b0863a1d6" providerId="ADAL" clId="{57B1F5C3-B623-49DE-874D-811A34439A0F}" dt="2017-08-29T19:24:42.930" v="4228" actId="2696"/>
          <ac:grpSpMkLst>
            <pc:docMk/>
            <pc:sldMk cId="2908067452" sldId="283"/>
            <ac:grpSpMk id="39" creationId="{A9D32274-5B17-4BCC-A421-430A3564D817}"/>
          </ac:grpSpMkLst>
        </pc:grpChg>
        <pc:cxnChg chg="del mod topLvl">
          <ac:chgData name="Chris Barker" userId="51141472-efc7-4b0d-953d-f21b0863a1d6" providerId="ADAL" clId="{57B1F5C3-B623-49DE-874D-811A34439A0F}" dt="2017-08-29T19:30:26.742" v="4295" actId="478"/>
          <ac:cxnSpMkLst>
            <pc:docMk/>
            <pc:sldMk cId="2908067452" sldId="283"/>
            <ac:cxnSpMk id="16" creationId="{1C8B9E4F-443A-49C0-9B39-E3C6DB6BE25B}"/>
          </ac:cxnSpMkLst>
        </pc:cxnChg>
        <pc:cxnChg chg="add del mod">
          <ac:chgData name="Chris Barker" userId="51141472-efc7-4b0d-953d-f21b0863a1d6" providerId="ADAL" clId="{57B1F5C3-B623-49DE-874D-811A34439A0F}" dt="2017-08-29T19:21:27.783" v="4130" actId="478"/>
          <ac:cxnSpMkLst>
            <pc:docMk/>
            <pc:sldMk cId="2908067452" sldId="283"/>
            <ac:cxnSpMk id="19" creationId="{9A74B70C-79F0-44F5-B3A0-D36237DB6425}"/>
          </ac:cxnSpMkLst>
        </pc:cxnChg>
        <pc:cxnChg chg="add del mod">
          <ac:chgData name="Chris Barker" userId="51141472-efc7-4b0d-953d-f21b0863a1d6" providerId="ADAL" clId="{57B1F5C3-B623-49DE-874D-811A34439A0F}" dt="2017-08-29T19:28:40.828" v="4285" actId="478"/>
          <ac:cxnSpMkLst>
            <pc:docMk/>
            <pc:sldMk cId="2908067452" sldId="283"/>
            <ac:cxnSpMk id="25" creationId="{B07B9C46-C4E9-4320-8944-4476DCCE0195}"/>
          </ac:cxnSpMkLst>
        </pc:cxnChg>
      </pc:sldChg>
      <pc:sldChg chg="del ord modTransition">
        <pc:chgData name="Chris Barker" userId="51141472-efc7-4b0d-953d-f21b0863a1d6" providerId="ADAL" clId="{57B1F5C3-B623-49DE-874D-811A34439A0F}" dt="2017-08-18T20:55:52.743" v="3230" actId="2696"/>
        <pc:sldMkLst>
          <pc:docMk/>
          <pc:sldMk cId="1615450122" sldId="284"/>
        </pc:sldMkLst>
      </pc:sldChg>
      <pc:sldChg chg="del ord">
        <pc:chgData name="Chris Barker" userId="51141472-efc7-4b0d-953d-f21b0863a1d6" providerId="ADAL" clId="{57B1F5C3-B623-49DE-874D-811A34439A0F}" dt="2017-08-18T20:44:29.971" v="2955" actId="2696"/>
        <pc:sldMkLst>
          <pc:docMk/>
          <pc:sldMk cId="3222260119" sldId="285"/>
        </pc:sldMkLst>
      </pc:sldChg>
      <pc:sldChg chg="del">
        <pc:chgData name="Chris Barker" userId="51141472-efc7-4b0d-953d-f21b0863a1d6" providerId="ADAL" clId="{57B1F5C3-B623-49DE-874D-811A34439A0F}" dt="2017-08-17T18:16:13.967" v="2757" actId="2696"/>
        <pc:sldMkLst>
          <pc:docMk/>
          <pc:sldMk cId="493042722" sldId="286"/>
        </pc:sldMkLst>
      </pc:sldChg>
      <pc:sldChg chg="modSp del modTransition">
        <pc:chgData name="Chris Barker" userId="51141472-efc7-4b0d-953d-f21b0863a1d6" providerId="ADAL" clId="{57B1F5C3-B623-49DE-874D-811A34439A0F}" dt="2017-08-23T20:52:59.681" v="3447" actId="2696"/>
        <pc:sldMkLst>
          <pc:docMk/>
          <pc:sldMk cId="3113942987" sldId="287"/>
        </pc:sldMkLst>
        <pc:spChg chg="mod">
          <ac:chgData name="Chris Barker" userId="51141472-efc7-4b0d-953d-f21b0863a1d6" providerId="ADAL" clId="{57B1F5C3-B623-49DE-874D-811A34439A0F}" dt="2017-08-23T20:51:55.675" v="3404" actId="2696"/>
          <ac:spMkLst>
            <pc:docMk/>
            <pc:sldMk cId="3113942987" sldId="287"/>
            <ac:spMk id="5" creationId="{7936943A-9DD0-49C0-B9F4-A4B7F246F314}"/>
          </ac:spMkLst>
        </pc:spChg>
      </pc:sldChg>
      <pc:sldChg chg="modSp add del ord modNotesTx">
        <pc:chgData name="Chris Barker" userId="51141472-efc7-4b0d-953d-f21b0863a1d6" providerId="ADAL" clId="{57B1F5C3-B623-49DE-874D-811A34439A0F}" dt="2017-08-18T20:45:18.317" v="2985" actId="2696"/>
        <pc:sldMkLst>
          <pc:docMk/>
          <pc:sldMk cId="2351877775" sldId="288"/>
        </pc:sldMkLst>
        <pc:spChg chg="mod">
          <ac:chgData name="Chris Barker" userId="51141472-efc7-4b0d-953d-f21b0863a1d6" providerId="ADAL" clId="{57B1F5C3-B623-49DE-874D-811A34439A0F}" dt="2017-08-17T18:16:25.795" v="2775" actId="20577"/>
          <ac:spMkLst>
            <pc:docMk/>
            <pc:sldMk cId="2351877775" sldId="288"/>
            <ac:spMk id="2" creationId="{482E7301-E142-4FD4-92F6-9A4D040BCC03}"/>
          </ac:spMkLst>
        </pc:spChg>
        <pc:spChg chg="mod">
          <ac:chgData name="Chris Barker" userId="51141472-efc7-4b0d-953d-f21b0863a1d6" providerId="ADAL" clId="{57B1F5C3-B623-49DE-874D-811A34439A0F}" dt="2017-08-17T18:16:48.171" v="2810" actId="20577"/>
          <ac:spMkLst>
            <pc:docMk/>
            <pc:sldMk cId="2351877775" sldId="288"/>
            <ac:spMk id="3" creationId="{C43E8EA5-3FB8-4343-9A92-C4516ED4A67A}"/>
          </ac:spMkLst>
        </pc:spChg>
      </pc:sldChg>
      <pc:sldChg chg="add del">
        <pc:chgData name="Chris Barker" userId="51141472-efc7-4b0d-953d-f21b0863a1d6" providerId="ADAL" clId="{57B1F5C3-B623-49DE-874D-811A34439A0F}" dt="2017-08-17T18:17:32.575" v="2814" actId="2696"/>
        <pc:sldMkLst>
          <pc:docMk/>
          <pc:sldMk cId="1626248420" sldId="289"/>
        </pc:sldMkLst>
      </pc:sldChg>
      <pc:sldChg chg="modSp add del ord">
        <pc:chgData name="Chris Barker" userId="51141472-efc7-4b0d-953d-f21b0863a1d6" providerId="ADAL" clId="{57B1F5C3-B623-49DE-874D-811A34439A0F}" dt="2017-08-18T20:45:37.329" v="2999" actId="2696"/>
        <pc:sldMkLst>
          <pc:docMk/>
          <pc:sldMk cId="329700466" sldId="290"/>
        </pc:sldMkLst>
        <pc:spChg chg="mod">
          <ac:chgData name="Chris Barker" userId="51141472-efc7-4b0d-953d-f21b0863a1d6" providerId="ADAL" clId="{57B1F5C3-B623-49DE-874D-811A34439A0F}" dt="2017-08-17T18:17:39.169" v="2826" actId="20577"/>
          <ac:spMkLst>
            <pc:docMk/>
            <pc:sldMk cId="329700466" sldId="290"/>
            <ac:spMk id="2" creationId="{482E7301-E142-4FD4-92F6-9A4D040BCC03}"/>
          </ac:spMkLst>
        </pc:spChg>
        <pc:spChg chg="mod">
          <ac:chgData name="Chris Barker" userId="51141472-efc7-4b0d-953d-f21b0863a1d6" providerId="ADAL" clId="{57B1F5C3-B623-49DE-874D-811A34439A0F}" dt="2017-08-17T18:17:51.591" v="2880" actId="20577"/>
          <ac:spMkLst>
            <pc:docMk/>
            <pc:sldMk cId="329700466" sldId="290"/>
            <ac:spMk id="3" creationId="{C43E8EA5-3FB8-4343-9A92-C4516ED4A67A}"/>
          </ac:spMkLst>
        </pc:spChg>
      </pc:sldChg>
      <pc:sldChg chg="addSp delSp modSp del ord modTransition modNotesTx">
        <pc:chgData name="Chris Barker" userId="51141472-efc7-4b0d-953d-f21b0863a1d6" providerId="ADAL" clId="{57B1F5C3-B623-49DE-874D-811A34439A0F}" dt="2017-09-08T17:12:26.592" v="9384" actId="2696"/>
        <pc:sldMkLst>
          <pc:docMk/>
          <pc:sldMk cId="902090784" sldId="291"/>
        </pc:sldMkLst>
        <pc:spChg chg="mod">
          <ac:chgData name="Chris Barker" userId="51141472-efc7-4b0d-953d-f21b0863a1d6" providerId="ADAL" clId="{57B1F5C3-B623-49DE-874D-811A34439A0F}" dt="2017-08-31T21:44:14.576" v="7944" actId="20577"/>
          <ac:spMkLst>
            <pc:docMk/>
            <pc:sldMk cId="902090784" sldId="291"/>
            <ac:spMk id="2" creationId="{B7A9F729-4D08-4192-96CC-CF075BA81F5B}"/>
          </ac:spMkLst>
        </pc:spChg>
        <pc:spChg chg="add del mod">
          <ac:chgData name="Chris Barker" userId="51141472-efc7-4b0d-953d-f21b0863a1d6" providerId="ADAL" clId="{57B1F5C3-B623-49DE-874D-811A34439A0F}" dt="2017-08-18T20:56:20.243" v="3236" actId="478"/>
          <ac:spMkLst>
            <pc:docMk/>
            <pc:sldMk cId="902090784" sldId="291"/>
            <ac:spMk id="3" creationId="{5BB29897-508F-42D3-B4A1-52CC7CFBABB4}"/>
          </ac:spMkLst>
        </pc:spChg>
        <pc:grpChg chg="add del mod">
          <ac:chgData name="Chris Barker" userId="51141472-efc7-4b0d-953d-f21b0863a1d6" providerId="ADAL" clId="{57B1F5C3-B623-49DE-874D-811A34439A0F}" dt="2017-08-31T21:44:40.012" v="7947" actId="20577"/>
          <ac:grpSpMkLst>
            <pc:docMk/>
            <pc:sldMk cId="902090784" sldId="291"/>
            <ac:grpSpMk id="7" creationId="{4111FA38-B645-495D-9454-81B9D607D6F7}"/>
          </ac:grpSpMkLst>
        </pc:grpChg>
        <pc:graphicFrameChg chg="mod topLvl">
          <ac:chgData name="Chris Barker" userId="51141472-efc7-4b0d-953d-f21b0863a1d6" providerId="ADAL" clId="{57B1F5C3-B623-49DE-874D-811A34439A0F}" dt="2017-08-31T21:44:40.012" v="7947" actId="20577"/>
          <ac:graphicFrameMkLst>
            <pc:docMk/>
            <pc:sldMk cId="902090784" sldId="291"/>
            <ac:graphicFrameMk id="4" creationId="{0A4D5AA3-F371-4CD3-B497-C88FFA1C447A}"/>
          </ac:graphicFrameMkLst>
        </pc:graphicFrameChg>
        <pc:graphicFrameChg chg="mod topLvl">
          <ac:chgData name="Chris Barker" userId="51141472-efc7-4b0d-953d-f21b0863a1d6" providerId="ADAL" clId="{57B1F5C3-B623-49DE-874D-811A34439A0F}" dt="2017-08-31T21:44:40.012" v="7947" actId="20577"/>
          <ac:graphicFrameMkLst>
            <pc:docMk/>
            <pc:sldMk cId="902090784" sldId="291"/>
            <ac:graphicFrameMk id="5" creationId="{847941C1-E024-4EC5-A2CA-EC2CA00E1C34}"/>
          </ac:graphicFrameMkLst>
        </pc:graphicFrameChg>
      </pc:sldChg>
      <pc:sldChg chg="del ord modTransition">
        <pc:chgData name="Chris Barker" userId="51141472-efc7-4b0d-953d-f21b0863a1d6" providerId="ADAL" clId="{57B1F5C3-B623-49DE-874D-811A34439A0F}" dt="2017-08-18T21:01:31.262" v="3296" actId="2696"/>
        <pc:sldMkLst>
          <pc:docMk/>
          <pc:sldMk cId="4260301036" sldId="293"/>
        </pc:sldMkLst>
      </pc:sldChg>
      <pc:sldChg chg="addSp modSp add del setBg modNotesTx">
        <pc:chgData name="Chris Barker" userId="51141472-efc7-4b0d-953d-f21b0863a1d6" providerId="ADAL" clId="{57B1F5C3-B623-49DE-874D-811A34439A0F}" dt="2017-09-08T18:18:44.257" v="10794" actId="113"/>
        <pc:sldMkLst>
          <pc:docMk/>
          <pc:sldMk cId="111782835" sldId="294"/>
        </pc:sldMkLst>
        <pc:spChg chg="mod">
          <ac:chgData name="Chris Barker" userId="51141472-efc7-4b0d-953d-f21b0863a1d6" providerId="ADAL" clId="{57B1F5C3-B623-49DE-874D-811A34439A0F}" dt="2017-08-18T20:41:25.860" v="2893" actId="20577"/>
          <ac:spMkLst>
            <pc:docMk/>
            <pc:sldMk cId="111782835" sldId="294"/>
            <ac:spMk id="3" creationId="{5E058538-92E4-4599-A7E3-7B6D8A353732}"/>
          </ac:spMkLst>
        </pc:spChg>
        <pc:spChg chg="mod">
          <ac:chgData name="Chris Barker" userId="51141472-efc7-4b0d-953d-f21b0863a1d6" providerId="ADAL" clId="{57B1F5C3-B623-49DE-874D-811A34439A0F}" dt="2017-08-18T20:41:37.709" v="2931" actId="20577"/>
          <ac:spMkLst>
            <pc:docMk/>
            <pc:sldMk cId="111782835" sldId="294"/>
            <ac:spMk id="4" creationId="{D04B2266-E97B-470D-97CF-784B6D847E77}"/>
          </ac:spMkLst>
        </pc:spChg>
        <pc:spChg chg="add mod">
          <ac:chgData name="Chris Barker" userId="51141472-efc7-4b0d-953d-f21b0863a1d6" providerId="ADAL" clId="{57B1F5C3-B623-49DE-874D-811A34439A0F}" dt="2017-09-08T14:37:00.600" v="8043" actId="1076"/>
          <ac:spMkLst>
            <pc:docMk/>
            <pc:sldMk cId="111782835" sldId="294"/>
            <ac:spMk id="8" creationId="{7BC70479-C207-429F-B60E-E63F59C3CD81}"/>
          </ac:spMkLst>
        </pc:spChg>
      </pc:sldChg>
      <pc:sldChg chg="addSp delSp modSp add del modNotesTx">
        <pc:chgData name="Chris Barker" userId="51141472-efc7-4b0d-953d-f21b0863a1d6" providerId="ADAL" clId="{57B1F5C3-B623-49DE-874D-811A34439A0F}" dt="2017-08-31T21:27:55.177" v="7503" actId="2696"/>
        <pc:sldMkLst>
          <pc:docMk/>
          <pc:sldMk cId="3275314779" sldId="295"/>
        </pc:sldMkLst>
        <pc:spChg chg="mod">
          <ac:chgData name="Chris Barker" userId="51141472-efc7-4b0d-953d-f21b0863a1d6" providerId="ADAL" clId="{57B1F5C3-B623-49DE-874D-811A34439A0F}" dt="2017-08-18T20:46:56.984" v="3137" actId="404"/>
          <ac:spMkLst>
            <pc:docMk/>
            <pc:sldMk cId="3275314779" sldId="295"/>
            <ac:spMk id="2" creationId="{EC6A749A-2A99-4DB1-8566-47BDD4370A88}"/>
          </ac:spMkLst>
        </pc:spChg>
        <pc:spChg chg="del mod">
          <ac:chgData name="Chris Barker" userId="51141472-efc7-4b0d-953d-f21b0863a1d6" providerId="ADAL" clId="{57B1F5C3-B623-49DE-874D-811A34439A0F}" dt="2017-08-31T19:56:56.269" v="6988" actId="478"/>
          <ac:spMkLst>
            <pc:docMk/>
            <pc:sldMk cId="3275314779" sldId="295"/>
            <ac:spMk id="3" creationId="{58147CA4-634A-447F-8FA4-95C6D1EE6DDE}"/>
          </ac:spMkLst>
        </pc:spChg>
        <pc:spChg chg="add del mod">
          <ac:chgData name="Chris Barker" userId="51141472-efc7-4b0d-953d-f21b0863a1d6" providerId="ADAL" clId="{57B1F5C3-B623-49DE-874D-811A34439A0F}" dt="2017-08-31T19:55:18.969" v="6986" actId="478"/>
          <ac:spMkLst>
            <pc:docMk/>
            <pc:sldMk cId="3275314779" sldId="295"/>
            <ac:spMk id="4" creationId="{E5B2CFF8-DD01-460A-863A-5A3F8E9C2835}"/>
          </ac:spMkLst>
        </pc:spChg>
        <pc:spChg chg="add del mod">
          <ac:chgData name="Chris Barker" userId="51141472-efc7-4b0d-953d-f21b0863a1d6" providerId="ADAL" clId="{57B1F5C3-B623-49DE-874D-811A34439A0F}" dt="2017-08-31T19:56:59.164" v="6989" actId="478"/>
          <ac:spMkLst>
            <pc:docMk/>
            <pc:sldMk cId="3275314779" sldId="295"/>
            <ac:spMk id="6" creationId="{41D730EB-67B4-448F-8FC0-F632700AB311}"/>
          </ac:spMkLst>
        </pc:spChg>
        <pc:graphicFrameChg chg="add mod">
          <ac:chgData name="Chris Barker" userId="51141472-efc7-4b0d-953d-f21b0863a1d6" providerId="ADAL" clId="{57B1F5C3-B623-49DE-874D-811A34439A0F}" dt="2017-08-31T19:58:57.975" v="7052" actId="2696"/>
          <ac:graphicFrameMkLst>
            <pc:docMk/>
            <pc:sldMk cId="3275314779" sldId="295"/>
            <ac:graphicFrameMk id="7" creationId="{28B85CD7-DC04-42F1-9CDC-7506852D29F9}"/>
          </ac:graphicFrameMkLst>
        </pc:graphicFrameChg>
      </pc:sldChg>
      <pc:sldChg chg="delSp modSp add del modNotesTx">
        <pc:chgData name="Chris Barker" userId="51141472-efc7-4b0d-953d-f21b0863a1d6" providerId="ADAL" clId="{57B1F5C3-B623-49DE-874D-811A34439A0F}" dt="2017-08-31T21:46:16.596" v="7954" actId="5793"/>
        <pc:sldMkLst>
          <pc:docMk/>
          <pc:sldMk cId="1319530739" sldId="296"/>
        </pc:sldMkLst>
        <pc:spChg chg="mod">
          <ac:chgData name="Chris Barker" userId="51141472-efc7-4b0d-953d-f21b0863a1d6" providerId="ADAL" clId="{57B1F5C3-B623-49DE-874D-811A34439A0F}" dt="2017-08-31T21:45:20.838" v="7949" actId="404"/>
          <ac:spMkLst>
            <pc:docMk/>
            <pc:sldMk cId="1319530739" sldId="296"/>
            <ac:spMk id="3" creationId="{00000000-0000-0000-0000-000000000000}"/>
          </ac:spMkLst>
        </pc:spChg>
        <pc:spChg chg="del">
          <ac:chgData name="Chris Barker" userId="51141472-efc7-4b0d-953d-f21b0863a1d6" providerId="ADAL" clId="{57B1F5C3-B623-49DE-874D-811A34439A0F}" dt="2017-08-18T20:44:46.420" v="2971" actId="478"/>
          <ac:spMkLst>
            <pc:docMk/>
            <pc:sldMk cId="1319530739" sldId="296"/>
            <ac:spMk id="7" creationId="{00000000-0000-0000-0000-000000000000}"/>
          </ac:spMkLst>
        </pc:spChg>
      </pc:sldChg>
      <pc:sldChg chg="add del">
        <pc:chgData name="Chris Barker" userId="51141472-efc7-4b0d-953d-f21b0863a1d6" providerId="ADAL" clId="{57B1F5C3-B623-49DE-874D-811A34439A0F}" dt="2017-08-18T20:41:13.950" v="2890" actId="2696"/>
        <pc:sldMkLst>
          <pc:docMk/>
          <pc:sldMk cId="3871608965" sldId="297"/>
        </pc:sldMkLst>
      </pc:sldChg>
      <pc:sldChg chg="delSp modSp add modNotesTx">
        <pc:chgData name="Chris Barker" userId="51141472-efc7-4b0d-953d-f21b0863a1d6" providerId="ADAL" clId="{57B1F5C3-B623-49DE-874D-811A34439A0F}" dt="2017-08-31T21:32:39.621" v="7618" actId="5793"/>
        <pc:sldMkLst>
          <pc:docMk/>
          <pc:sldMk cId="641195602" sldId="298"/>
        </pc:sldMkLst>
        <pc:spChg chg="mod">
          <ac:chgData name="Chris Barker" userId="51141472-efc7-4b0d-953d-f21b0863a1d6" providerId="ADAL" clId="{57B1F5C3-B623-49DE-874D-811A34439A0F}" dt="2017-08-31T21:21:30.579" v="7439" actId="20577"/>
          <ac:spMkLst>
            <pc:docMk/>
            <pc:sldMk cId="641195602" sldId="298"/>
            <ac:spMk id="3" creationId="{00000000-0000-0000-0000-000000000000}"/>
          </ac:spMkLst>
        </pc:spChg>
        <pc:spChg chg="del">
          <ac:chgData name="Chris Barker" userId="51141472-efc7-4b0d-953d-f21b0863a1d6" providerId="ADAL" clId="{57B1F5C3-B623-49DE-874D-811A34439A0F}" dt="2017-08-18T20:44:48.345" v="2972" actId="478"/>
          <ac:spMkLst>
            <pc:docMk/>
            <pc:sldMk cId="641195602" sldId="298"/>
            <ac:spMk id="7" creationId="{00000000-0000-0000-0000-000000000000}"/>
          </ac:spMkLst>
        </pc:spChg>
      </pc:sldChg>
      <pc:sldChg chg="modSp add del modNotesTx">
        <pc:chgData name="Chris Barker" userId="51141472-efc7-4b0d-953d-f21b0863a1d6" providerId="ADAL" clId="{57B1F5C3-B623-49DE-874D-811A34439A0F}" dt="2017-08-23T17:56:09.207" v="3401" actId="2696"/>
        <pc:sldMkLst>
          <pc:docMk/>
          <pc:sldMk cId="4137947721" sldId="299"/>
        </pc:sldMkLst>
        <pc:spChg chg="mod">
          <ac:chgData name="Chris Barker" userId="51141472-efc7-4b0d-953d-f21b0863a1d6" providerId="ADAL" clId="{57B1F5C3-B623-49DE-874D-811A34439A0F}" dt="2017-08-18T20:46:20.098" v="3130" actId="114"/>
          <ac:spMkLst>
            <pc:docMk/>
            <pc:sldMk cId="4137947721" sldId="299"/>
            <ac:spMk id="3" creationId="{00000000-0000-0000-0000-000000000000}"/>
          </ac:spMkLst>
        </pc:spChg>
      </pc:sldChg>
      <pc:sldChg chg="modSp add del modNotesTx">
        <pc:chgData name="Chris Barker" userId="51141472-efc7-4b0d-953d-f21b0863a1d6" providerId="ADAL" clId="{57B1F5C3-B623-49DE-874D-811A34439A0F}" dt="2017-09-08T18:44:11.103" v="11480" actId="20577"/>
        <pc:sldMkLst>
          <pc:docMk/>
          <pc:sldMk cId="3350276652" sldId="300"/>
        </pc:sldMkLst>
        <pc:spChg chg="mod">
          <ac:chgData name="Chris Barker" userId="51141472-efc7-4b0d-953d-f21b0863a1d6" providerId="ADAL" clId="{57B1F5C3-B623-49DE-874D-811A34439A0F}" dt="2017-08-18T20:53:18.210" v="3201" actId="1076"/>
          <ac:spMkLst>
            <pc:docMk/>
            <pc:sldMk cId="3350276652" sldId="300"/>
            <ac:spMk id="62" creationId="{00000000-0000-0000-0000-000000000000}"/>
          </ac:spMkLst>
        </pc:spChg>
      </pc:sldChg>
      <pc:sldChg chg="modSp add del modAnim modNotesTx">
        <pc:chgData name="Chris Barker" userId="51141472-efc7-4b0d-953d-f21b0863a1d6" providerId="ADAL" clId="{57B1F5C3-B623-49DE-874D-811A34439A0F}" dt="2017-09-08T18:49:44.838" v="12777" actId="20577"/>
        <pc:sldMkLst>
          <pc:docMk/>
          <pc:sldMk cId="4292818327" sldId="301"/>
        </pc:sldMkLst>
        <pc:spChg chg="mod">
          <ac:chgData name="Chris Barker" userId="51141472-efc7-4b0d-953d-f21b0863a1d6" providerId="ADAL" clId="{57B1F5C3-B623-49DE-874D-811A34439A0F}" dt="2017-09-08T17:05:32.496" v="9311" actId="1076"/>
          <ac:spMkLst>
            <pc:docMk/>
            <pc:sldMk cId="4292818327" sldId="301"/>
            <ac:spMk id="2" creationId="{00000000-0000-0000-0000-000000000000}"/>
          </ac:spMkLst>
        </pc:spChg>
        <pc:spChg chg="mod">
          <ac:chgData name="Chris Barker" userId="51141472-efc7-4b0d-953d-f21b0863a1d6" providerId="ADAL" clId="{57B1F5C3-B623-49DE-874D-811A34439A0F}" dt="2017-09-08T17:06:52.396" v="9383" actId="20577"/>
          <ac:spMkLst>
            <pc:docMk/>
            <pc:sldMk cId="4292818327" sldId="301"/>
            <ac:spMk id="6" creationId="{00000000-0000-0000-0000-000000000000}"/>
          </ac:spMkLst>
        </pc:spChg>
        <pc:spChg chg="mod">
          <ac:chgData name="Chris Barker" userId="51141472-efc7-4b0d-953d-f21b0863a1d6" providerId="ADAL" clId="{57B1F5C3-B623-49DE-874D-811A34439A0F}" dt="2017-09-08T17:05:40.169" v="9312" actId="1076"/>
          <ac:spMkLst>
            <pc:docMk/>
            <pc:sldMk cId="4292818327" sldId="301"/>
            <ac:spMk id="7" creationId="{00000000-0000-0000-0000-000000000000}"/>
          </ac:spMkLst>
        </pc:spChg>
        <pc:spChg chg="mod">
          <ac:chgData name="Chris Barker" userId="51141472-efc7-4b0d-953d-f21b0863a1d6" providerId="ADAL" clId="{57B1F5C3-B623-49DE-874D-811A34439A0F}" dt="2017-09-08T17:05:32.496" v="9311" actId="1076"/>
          <ac:spMkLst>
            <pc:docMk/>
            <pc:sldMk cId="4292818327" sldId="301"/>
            <ac:spMk id="8" creationId="{00000000-0000-0000-0000-000000000000}"/>
          </ac:spMkLst>
        </pc:spChg>
      </pc:sldChg>
      <pc:sldChg chg="add del modNotesTx">
        <pc:chgData name="Chris Barker" userId="51141472-efc7-4b0d-953d-f21b0863a1d6" providerId="ADAL" clId="{57B1F5C3-B623-49DE-874D-811A34439A0F}" dt="2017-09-08T18:50:21.150" v="12894" actId="20577"/>
        <pc:sldMkLst>
          <pc:docMk/>
          <pc:sldMk cId="2394944792" sldId="302"/>
        </pc:sldMkLst>
      </pc:sldChg>
      <pc:sldChg chg="add del ord modNotesTx">
        <pc:chgData name="Chris Barker" userId="51141472-efc7-4b0d-953d-f21b0863a1d6" providerId="ADAL" clId="{57B1F5C3-B623-49DE-874D-811A34439A0F}" dt="2017-09-08T18:47:42.978" v="12245" actId="20577"/>
        <pc:sldMkLst>
          <pc:docMk/>
          <pc:sldMk cId="847947935" sldId="303"/>
        </pc:sldMkLst>
      </pc:sldChg>
      <pc:sldChg chg="add del setBg">
        <pc:chgData name="Chris Barker" userId="51141472-efc7-4b0d-953d-f21b0863a1d6" providerId="ADAL" clId="{57B1F5C3-B623-49DE-874D-811A34439A0F}" dt="2017-08-25T19:15:47.396" v="3451" actId="2696"/>
        <pc:sldMkLst>
          <pc:docMk/>
          <pc:sldMk cId="10721416" sldId="304"/>
        </pc:sldMkLst>
      </pc:sldChg>
      <pc:sldChg chg="addSp delSp modSp add del setBg">
        <pc:chgData name="Chris Barker" userId="51141472-efc7-4b0d-953d-f21b0863a1d6" providerId="ADAL" clId="{57B1F5C3-B623-49DE-874D-811A34439A0F}" dt="2017-09-11T16:46:54.401" v="13317" actId="20577"/>
        <pc:sldMkLst>
          <pc:docMk/>
          <pc:sldMk cId="2451686227" sldId="305"/>
        </pc:sldMkLst>
        <pc:spChg chg="mod">
          <ac:chgData name="Chris Barker" userId="51141472-efc7-4b0d-953d-f21b0863a1d6" providerId="ADAL" clId="{57B1F5C3-B623-49DE-874D-811A34439A0F}" dt="2017-08-18T21:01:50.444" v="3301" actId="1076"/>
          <ac:spMkLst>
            <pc:docMk/>
            <pc:sldMk cId="2451686227" sldId="305"/>
            <ac:spMk id="4" creationId="{00000000-0000-0000-0000-000000000000}"/>
          </ac:spMkLst>
        </pc:spChg>
        <pc:spChg chg="mod">
          <ac:chgData name="Chris Barker" userId="51141472-efc7-4b0d-953d-f21b0863a1d6" providerId="ADAL" clId="{57B1F5C3-B623-49DE-874D-811A34439A0F}" dt="2017-08-18T21:01:27.949" v="3295" actId="20577"/>
          <ac:spMkLst>
            <pc:docMk/>
            <pc:sldMk cId="2451686227" sldId="305"/>
            <ac:spMk id="9" creationId="{00000000-0000-0000-0000-000000000000}"/>
          </ac:spMkLst>
        </pc:spChg>
        <pc:spChg chg="mod">
          <ac:chgData name="Chris Barker" userId="51141472-efc7-4b0d-953d-f21b0863a1d6" providerId="ADAL" clId="{57B1F5C3-B623-49DE-874D-811A34439A0F}" dt="2017-08-18T21:01:35.732" v="3297" actId="1076"/>
          <ac:spMkLst>
            <pc:docMk/>
            <pc:sldMk cId="2451686227" sldId="305"/>
            <ac:spMk id="12" creationId="{00000000-0000-0000-0000-000000000000}"/>
          </ac:spMkLst>
        </pc:spChg>
        <pc:spChg chg="mod">
          <ac:chgData name="Chris Barker" userId="51141472-efc7-4b0d-953d-f21b0863a1d6" providerId="ADAL" clId="{57B1F5C3-B623-49DE-874D-811A34439A0F}" dt="2017-08-18T21:01:38.982" v="3298" actId="1076"/>
          <ac:spMkLst>
            <pc:docMk/>
            <pc:sldMk cId="2451686227" sldId="305"/>
            <ac:spMk id="13" creationId="{00000000-0000-0000-0000-000000000000}"/>
          </ac:spMkLst>
        </pc:spChg>
        <pc:spChg chg="del">
          <ac:chgData name="Chris Barker" userId="51141472-efc7-4b0d-953d-f21b0863a1d6" providerId="ADAL" clId="{57B1F5C3-B623-49DE-874D-811A34439A0F}" dt="2017-08-18T21:00:50.644" v="3269" actId="478"/>
          <ac:spMkLst>
            <pc:docMk/>
            <pc:sldMk cId="2451686227" sldId="305"/>
            <ac:spMk id="14" creationId="{00000000-0000-0000-0000-000000000000}"/>
          </ac:spMkLst>
        </pc:spChg>
        <pc:spChg chg="mod">
          <ac:chgData name="Chris Barker" userId="51141472-efc7-4b0d-953d-f21b0863a1d6" providerId="ADAL" clId="{57B1F5C3-B623-49DE-874D-811A34439A0F}" dt="2017-08-18T21:01:50.444" v="3301" actId="1076"/>
          <ac:spMkLst>
            <pc:docMk/>
            <pc:sldMk cId="2451686227" sldId="305"/>
            <ac:spMk id="19" creationId="{00000000-0000-0000-0000-000000000000}"/>
          </ac:spMkLst>
        </pc:spChg>
        <pc:spChg chg="mod">
          <ac:chgData name="Chris Barker" userId="51141472-efc7-4b0d-953d-f21b0863a1d6" providerId="ADAL" clId="{57B1F5C3-B623-49DE-874D-811A34439A0F}" dt="2017-08-31T22:04:44.138" v="8020" actId="20577"/>
          <ac:spMkLst>
            <pc:docMk/>
            <pc:sldMk cId="2451686227" sldId="305"/>
            <ac:spMk id="22" creationId="{00000000-0000-0000-0000-000000000000}"/>
          </ac:spMkLst>
        </pc:spChg>
        <pc:spChg chg="mod">
          <ac:chgData name="Chris Barker" userId="51141472-efc7-4b0d-953d-f21b0863a1d6" providerId="ADAL" clId="{57B1F5C3-B623-49DE-874D-811A34439A0F}" dt="2017-09-11T16:46:54.401" v="13317" actId="20577"/>
          <ac:spMkLst>
            <pc:docMk/>
            <pc:sldMk cId="2451686227" sldId="305"/>
            <ac:spMk id="24" creationId="{00000000-0000-0000-0000-000000000000}"/>
          </ac:spMkLst>
        </pc:spChg>
        <pc:spChg chg="del">
          <ac:chgData name="Chris Barker" userId="51141472-efc7-4b0d-953d-f21b0863a1d6" providerId="ADAL" clId="{57B1F5C3-B623-49DE-874D-811A34439A0F}" dt="2017-08-18T21:00:50.644" v="3269" actId="478"/>
          <ac:spMkLst>
            <pc:docMk/>
            <pc:sldMk cId="2451686227" sldId="305"/>
            <ac:spMk id="26" creationId="{00000000-0000-0000-0000-000000000000}"/>
          </ac:spMkLst>
        </pc:spChg>
        <pc:grpChg chg="add mod">
          <ac:chgData name="Chris Barker" userId="51141472-efc7-4b0d-953d-f21b0863a1d6" providerId="ADAL" clId="{57B1F5C3-B623-49DE-874D-811A34439A0F}" dt="2017-08-18T21:02:19.455" v="3303" actId="1076"/>
          <ac:grpSpMkLst>
            <pc:docMk/>
            <pc:sldMk cId="2451686227" sldId="305"/>
            <ac:grpSpMk id="7" creationId="{E4E5C5AA-8AC3-4A99-87CE-8A2BB209B745}"/>
          </ac:grpSpMkLst>
        </pc:grpChg>
        <pc:grpChg chg="add mod">
          <ac:chgData name="Chris Barker" userId="51141472-efc7-4b0d-953d-f21b0863a1d6" providerId="ADAL" clId="{57B1F5C3-B623-49DE-874D-811A34439A0F}" dt="2017-08-18T21:02:19.455" v="3303" actId="1076"/>
          <ac:grpSpMkLst>
            <pc:docMk/>
            <pc:sldMk cId="2451686227" sldId="305"/>
            <ac:grpSpMk id="8" creationId="{576FD813-5ACA-4751-9B85-31C2D1ECD644}"/>
          </ac:grpSpMkLst>
        </pc:grpChg>
        <pc:grpChg chg="add mod">
          <ac:chgData name="Chris Barker" userId="51141472-efc7-4b0d-953d-f21b0863a1d6" providerId="ADAL" clId="{57B1F5C3-B623-49DE-874D-811A34439A0F}" dt="2017-08-18T21:02:19.455" v="3303" actId="1076"/>
          <ac:grpSpMkLst>
            <pc:docMk/>
            <pc:sldMk cId="2451686227" sldId="305"/>
            <ac:grpSpMk id="10" creationId="{E267E57C-4DA4-4CDA-9901-F07A4DA22A5A}"/>
          </ac:grpSpMkLst>
        </pc:grpChg>
      </pc:sldChg>
      <pc:sldChg chg="add del setBg">
        <pc:chgData name="Chris Barker" userId="51141472-efc7-4b0d-953d-f21b0863a1d6" providerId="ADAL" clId="{57B1F5C3-B623-49DE-874D-811A34439A0F}" dt="2017-08-31T22:03:20.098" v="7988" actId="2696"/>
        <pc:sldMkLst>
          <pc:docMk/>
          <pc:sldMk cId="1860390679" sldId="306"/>
        </pc:sldMkLst>
      </pc:sldChg>
      <pc:sldChg chg="add del">
        <pc:chgData name="Chris Barker" userId="51141472-efc7-4b0d-953d-f21b0863a1d6" providerId="ADAL" clId="{57B1F5C3-B623-49DE-874D-811A34439A0F}" dt="2017-08-25T19:36:27.967" v="3454" actId="2696"/>
        <pc:sldMkLst>
          <pc:docMk/>
          <pc:sldMk cId="1485159752" sldId="307"/>
        </pc:sldMkLst>
      </pc:sldChg>
      <pc:sldChg chg="addSp delSp modSp add del">
        <pc:chgData name="Chris Barker" userId="51141472-efc7-4b0d-953d-f21b0863a1d6" providerId="ADAL" clId="{57B1F5C3-B623-49DE-874D-811A34439A0F}" dt="2017-08-29T19:46:40.464" v="4496" actId="2696"/>
        <pc:sldMkLst>
          <pc:docMk/>
          <pc:sldMk cId="3200217312" sldId="307"/>
        </pc:sldMkLst>
        <pc:spChg chg="add del mod topLvl">
          <ac:chgData name="Chris Barker" userId="51141472-efc7-4b0d-953d-f21b0863a1d6" providerId="ADAL" clId="{57B1F5C3-B623-49DE-874D-811A34439A0F}" dt="2017-08-29T19:43:47.530" v="4481" actId="1076"/>
          <ac:spMkLst>
            <pc:docMk/>
            <pc:sldMk cId="3200217312" sldId="307"/>
            <ac:spMk id="6" creationId="{DEA8E020-9099-4BF7-9A4D-4AA13B8D3044}"/>
          </ac:spMkLst>
        </pc:spChg>
        <pc:spChg chg="add del mod topLvl">
          <ac:chgData name="Chris Barker" userId="51141472-efc7-4b0d-953d-f21b0863a1d6" providerId="ADAL" clId="{57B1F5C3-B623-49DE-874D-811A34439A0F}" dt="2017-08-29T19:45:15.437" v="4490" actId="1076"/>
          <ac:spMkLst>
            <pc:docMk/>
            <pc:sldMk cId="3200217312" sldId="307"/>
            <ac:spMk id="7" creationId="{33B5F487-6C52-4E2C-8A83-B311846BAE91}"/>
          </ac:spMkLst>
        </pc:spChg>
        <pc:spChg chg="add del mod topLvl">
          <ac:chgData name="Chris Barker" userId="51141472-efc7-4b0d-953d-f21b0863a1d6" providerId="ADAL" clId="{57B1F5C3-B623-49DE-874D-811A34439A0F}" dt="2017-08-29T19:45:12.223" v="4489" actId="1076"/>
          <ac:spMkLst>
            <pc:docMk/>
            <pc:sldMk cId="3200217312" sldId="307"/>
            <ac:spMk id="8" creationId="{1BAA3CE0-C8CB-4FB0-B7CE-D8F6E16818EF}"/>
          </ac:spMkLst>
        </pc:spChg>
        <pc:spChg chg="mod topLvl">
          <ac:chgData name="Chris Barker" userId="51141472-efc7-4b0d-953d-f21b0863a1d6" providerId="ADAL" clId="{57B1F5C3-B623-49DE-874D-811A34439A0F}" dt="2017-08-29T19:45:02.200" v="4486" actId="1076"/>
          <ac:spMkLst>
            <pc:docMk/>
            <pc:sldMk cId="3200217312" sldId="307"/>
            <ac:spMk id="9" creationId="{1C08AB9E-3FD1-4A2D-B84C-06E41A94E92E}"/>
          </ac:spMkLst>
        </pc:spChg>
        <pc:spChg chg="add del mod topLvl">
          <ac:chgData name="Chris Barker" userId="51141472-efc7-4b0d-953d-f21b0863a1d6" providerId="ADAL" clId="{57B1F5C3-B623-49DE-874D-811A34439A0F}" dt="2017-08-29T19:44:53.571" v="4484" actId="1076"/>
          <ac:spMkLst>
            <pc:docMk/>
            <pc:sldMk cId="3200217312" sldId="307"/>
            <ac:spMk id="10" creationId="{0C3444AC-70A1-4AFE-BF94-ACFF4DD54ECB}"/>
          </ac:spMkLst>
        </pc:spChg>
        <pc:spChg chg="mod">
          <ac:chgData name="Chris Barker" userId="51141472-efc7-4b0d-953d-f21b0863a1d6" providerId="ADAL" clId="{57B1F5C3-B623-49DE-874D-811A34439A0F}" dt="2017-08-29T19:40:52.316" v="4454" actId="255"/>
          <ac:spMkLst>
            <pc:docMk/>
            <pc:sldMk cId="3200217312" sldId="307"/>
            <ac:spMk id="23" creationId="{79B30E5B-A108-4E40-988C-0C80EBC9DD2F}"/>
          </ac:spMkLst>
        </pc:spChg>
        <pc:spChg chg="add del mod topLvl">
          <ac:chgData name="Chris Barker" userId="51141472-efc7-4b0d-953d-f21b0863a1d6" providerId="ADAL" clId="{57B1F5C3-B623-49DE-874D-811A34439A0F}" dt="2017-08-29T19:40:15.708" v="4452" actId="478"/>
          <ac:spMkLst>
            <pc:docMk/>
            <pc:sldMk cId="3200217312" sldId="307"/>
            <ac:spMk id="26" creationId="{7C90C676-3F06-42EE-9778-A9E4665E5B1D}"/>
          </ac:spMkLst>
        </pc:spChg>
        <pc:spChg chg="add del mod topLvl">
          <ac:chgData name="Chris Barker" userId="51141472-efc7-4b0d-953d-f21b0863a1d6" providerId="ADAL" clId="{57B1F5C3-B623-49DE-874D-811A34439A0F}" dt="2017-08-29T19:41:50.619" v="4470" actId="1076"/>
          <ac:spMkLst>
            <pc:docMk/>
            <pc:sldMk cId="3200217312" sldId="307"/>
            <ac:spMk id="32" creationId="{CED413DD-5FD4-4E57-BAEA-596EE79BD17A}"/>
          </ac:spMkLst>
        </pc:spChg>
        <pc:spChg chg="add del mod topLvl">
          <ac:chgData name="Chris Barker" userId="51141472-efc7-4b0d-953d-f21b0863a1d6" providerId="ADAL" clId="{57B1F5C3-B623-49DE-874D-811A34439A0F}" dt="2017-08-29T19:44:55.756" v="4485" actId="14100"/>
          <ac:spMkLst>
            <pc:docMk/>
            <pc:sldMk cId="3200217312" sldId="307"/>
            <ac:spMk id="33" creationId="{112E4458-0C88-4D57-9371-1FB010C4A5CA}"/>
          </ac:spMkLst>
        </pc:spChg>
        <pc:spChg chg="add del mod topLvl">
          <ac:chgData name="Chris Barker" userId="51141472-efc7-4b0d-953d-f21b0863a1d6" providerId="ADAL" clId="{57B1F5C3-B623-49DE-874D-811A34439A0F}" dt="2017-08-29T19:45:08.588" v="4488" actId="14100"/>
          <ac:spMkLst>
            <pc:docMk/>
            <pc:sldMk cId="3200217312" sldId="307"/>
            <ac:spMk id="34" creationId="{7E2ABA73-1AA7-40C3-BF09-F17888616DB5}"/>
          </ac:spMkLst>
        </pc:spChg>
        <pc:spChg chg="add del mod topLvl">
          <ac:chgData name="Chris Barker" userId="51141472-efc7-4b0d-953d-f21b0863a1d6" providerId="ADAL" clId="{57B1F5C3-B623-49DE-874D-811A34439A0F}" dt="2017-08-29T19:40:15.708" v="4452" actId="478"/>
          <ac:spMkLst>
            <pc:docMk/>
            <pc:sldMk cId="3200217312" sldId="307"/>
            <ac:spMk id="35" creationId="{048C0D12-78E6-47C8-85AF-05C545EA77F5}"/>
          </ac:spMkLst>
        </pc:spChg>
        <pc:spChg chg="add del mod topLvl">
          <ac:chgData name="Chris Barker" userId="51141472-efc7-4b0d-953d-f21b0863a1d6" providerId="ADAL" clId="{57B1F5C3-B623-49DE-874D-811A34439A0F}" dt="2017-08-29T19:40:15.708" v="4452" actId="478"/>
          <ac:spMkLst>
            <pc:docMk/>
            <pc:sldMk cId="3200217312" sldId="307"/>
            <ac:spMk id="36" creationId="{97600ED9-928C-4FE5-9E92-C5BF2E72B1E6}"/>
          </ac:spMkLst>
        </pc:spChg>
        <pc:spChg chg="mod">
          <ac:chgData name="Chris Barker" userId="51141472-efc7-4b0d-953d-f21b0863a1d6" providerId="ADAL" clId="{57B1F5C3-B623-49DE-874D-811A34439A0F}" dt="2017-08-29T19:40:52.316" v="4454" actId="255"/>
          <ac:spMkLst>
            <pc:docMk/>
            <pc:sldMk cId="3200217312" sldId="307"/>
            <ac:spMk id="37" creationId="{30FC4F7A-5D2C-4C5C-A242-D1F9B632209B}"/>
          </ac:spMkLst>
        </pc:spChg>
        <pc:spChg chg="mod">
          <ac:chgData name="Chris Barker" userId="51141472-efc7-4b0d-953d-f21b0863a1d6" providerId="ADAL" clId="{57B1F5C3-B623-49DE-874D-811A34439A0F}" dt="2017-08-29T19:40:52.316" v="4454" actId="255"/>
          <ac:spMkLst>
            <pc:docMk/>
            <pc:sldMk cId="3200217312" sldId="307"/>
            <ac:spMk id="38" creationId="{DF45F533-7D19-475A-9B25-5704F89E07D2}"/>
          </ac:spMkLst>
        </pc:spChg>
        <pc:spChg chg="del mod topLvl">
          <ac:chgData name="Chris Barker" userId="51141472-efc7-4b0d-953d-f21b0863a1d6" providerId="ADAL" clId="{57B1F5C3-B623-49DE-874D-811A34439A0F}" dt="2017-08-29T19:41:15.679" v="4458" actId="478"/>
          <ac:spMkLst>
            <pc:docMk/>
            <pc:sldMk cId="3200217312" sldId="307"/>
            <ac:spMk id="40" creationId="{EEC089ED-174A-4634-A136-97E40C54DB68}"/>
          </ac:spMkLst>
        </pc:spChg>
        <pc:spChg chg="add del mod topLvl">
          <ac:chgData name="Chris Barker" userId="51141472-efc7-4b0d-953d-f21b0863a1d6" providerId="ADAL" clId="{57B1F5C3-B623-49DE-874D-811A34439A0F}" dt="2017-08-29T19:40:15.708" v="4452" actId="478"/>
          <ac:spMkLst>
            <pc:docMk/>
            <pc:sldMk cId="3200217312" sldId="307"/>
            <ac:spMk id="41" creationId="{3F1DC6D6-5A82-4AE6-B466-3BCBF8502C54}"/>
          </ac:spMkLst>
        </pc:spChg>
        <pc:spChg chg="add del mod topLvl">
          <ac:chgData name="Chris Barker" userId="51141472-efc7-4b0d-953d-f21b0863a1d6" providerId="ADAL" clId="{57B1F5C3-B623-49DE-874D-811A34439A0F}" dt="2017-08-29T19:40:18.461" v="4453" actId="478"/>
          <ac:spMkLst>
            <pc:docMk/>
            <pc:sldMk cId="3200217312" sldId="307"/>
            <ac:spMk id="42" creationId="{A28AB85A-C0F3-46E8-A9F7-B029E69B2B35}"/>
          </ac:spMkLst>
        </pc:spChg>
        <pc:grpChg chg="add del mod topLvl">
          <ac:chgData name="Chris Barker" userId="51141472-efc7-4b0d-953d-f21b0863a1d6" providerId="ADAL" clId="{57B1F5C3-B623-49DE-874D-811A34439A0F}" dt="2017-08-29T19:41:13.053" v="4457" actId="2696"/>
          <ac:grpSpMkLst>
            <pc:docMk/>
            <pc:sldMk cId="3200217312" sldId="307"/>
            <ac:grpSpMk id="11" creationId="{ADB9D514-A513-4A1C-8BCC-B18A374FFDF0}"/>
          </ac:grpSpMkLst>
        </pc:grpChg>
        <pc:grpChg chg="add del mod topLvl">
          <ac:chgData name="Chris Barker" userId="51141472-efc7-4b0d-953d-f21b0863a1d6" providerId="ADAL" clId="{57B1F5C3-B623-49DE-874D-811A34439A0F}" dt="2017-08-29T19:45:18.951" v="4491" actId="14100"/>
          <ac:grpSpMkLst>
            <pc:docMk/>
            <pc:sldMk cId="3200217312" sldId="307"/>
            <ac:grpSpMk id="24" creationId="{EE399AC7-A0CD-43E2-95CF-E61E51AFCBBE}"/>
          </ac:grpSpMkLst>
        </pc:grpChg>
        <pc:grpChg chg="del">
          <ac:chgData name="Chris Barker" userId="51141472-efc7-4b0d-953d-f21b0863a1d6" providerId="ADAL" clId="{57B1F5C3-B623-49DE-874D-811A34439A0F}" dt="2017-08-29T19:40:08.233" v="4449" actId="2696"/>
          <ac:grpSpMkLst>
            <pc:docMk/>
            <pc:sldMk cId="3200217312" sldId="307"/>
            <ac:grpSpMk id="28" creationId="{9BFB0EFD-8C93-47F7-B056-E164BE57EC38}"/>
          </ac:grpSpMkLst>
        </pc:grpChg>
      </pc:sldChg>
      <pc:sldChg chg="addSp delSp modSp add del modNotesTx">
        <pc:chgData name="Chris Barker" userId="51141472-efc7-4b0d-953d-f21b0863a1d6" providerId="ADAL" clId="{57B1F5C3-B623-49DE-874D-811A34439A0F}" dt="2017-09-08T15:44:13.622" v="9004" actId="2696"/>
        <pc:sldMkLst>
          <pc:docMk/>
          <pc:sldMk cId="417605646" sldId="308"/>
        </pc:sldMkLst>
        <pc:spChg chg="add mod">
          <ac:chgData name="Chris Barker" userId="51141472-efc7-4b0d-953d-f21b0863a1d6" providerId="ADAL" clId="{57B1F5C3-B623-49DE-874D-811A34439A0F}" dt="2017-09-08T14:54:53.825" v="8303" actId="20577"/>
          <ac:spMkLst>
            <pc:docMk/>
            <pc:sldMk cId="417605646" sldId="308"/>
            <ac:spMk id="2" creationId="{6B79C200-D0A3-43DC-9B9A-28B7D23CAF2A}"/>
          </ac:spMkLst>
        </pc:spChg>
        <pc:spChg chg="add del mod">
          <ac:chgData name="Chris Barker" userId="51141472-efc7-4b0d-953d-f21b0863a1d6" providerId="ADAL" clId="{57B1F5C3-B623-49DE-874D-811A34439A0F}" dt="2017-09-08T14:56:03.033" v="8319" actId="478"/>
          <ac:spMkLst>
            <pc:docMk/>
            <pc:sldMk cId="417605646" sldId="308"/>
            <ac:spMk id="3" creationId="{4AE01721-81CB-4E90-94B8-2AAD8D6AFF77}"/>
          </ac:spMkLst>
        </pc:spChg>
        <pc:spChg chg="mod">
          <ac:chgData name="Chris Barker" userId="51141472-efc7-4b0d-953d-f21b0863a1d6" providerId="ADAL" clId="{57B1F5C3-B623-49DE-874D-811A34439A0F}" dt="2017-09-08T15:12:36.122" v="8403" actId="1076"/>
          <ac:spMkLst>
            <pc:docMk/>
            <pc:sldMk cId="417605646" sldId="308"/>
            <ac:spMk id="6" creationId="{DEA8E020-9099-4BF7-9A4D-4AA13B8D3044}"/>
          </ac:spMkLst>
        </pc:spChg>
        <pc:spChg chg="mod">
          <ac:chgData name="Chris Barker" userId="51141472-efc7-4b0d-953d-f21b0863a1d6" providerId="ADAL" clId="{57B1F5C3-B623-49DE-874D-811A34439A0F}" dt="2017-09-08T15:11:26.964" v="8361" actId="2696"/>
          <ac:spMkLst>
            <pc:docMk/>
            <pc:sldMk cId="417605646" sldId="308"/>
            <ac:spMk id="7" creationId="{33B5F487-6C52-4E2C-8A83-B311846BAE91}"/>
          </ac:spMkLst>
        </pc:spChg>
        <pc:spChg chg="mod">
          <ac:chgData name="Chris Barker" userId="51141472-efc7-4b0d-953d-f21b0863a1d6" providerId="ADAL" clId="{57B1F5C3-B623-49DE-874D-811A34439A0F}" dt="2017-09-08T15:11:26.964" v="8361" actId="2696"/>
          <ac:spMkLst>
            <pc:docMk/>
            <pc:sldMk cId="417605646" sldId="308"/>
            <ac:spMk id="8" creationId="{1BAA3CE0-C8CB-4FB0-B7CE-D8F6E16818EF}"/>
          </ac:spMkLst>
        </pc:spChg>
        <pc:spChg chg="mod">
          <ac:chgData name="Chris Barker" userId="51141472-efc7-4b0d-953d-f21b0863a1d6" providerId="ADAL" clId="{57B1F5C3-B623-49DE-874D-811A34439A0F}" dt="2017-09-08T15:11:26.964" v="8361" actId="2696"/>
          <ac:spMkLst>
            <pc:docMk/>
            <pc:sldMk cId="417605646" sldId="308"/>
            <ac:spMk id="9" creationId="{1C08AB9E-3FD1-4A2D-B84C-06E41A94E92E}"/>
          </ac:spMkLst>
        </pc:spChg>
        <pc:spChg chg="mod">
          <ac:chgData name="Chris Barker" userId="51141472-efc7-4b0d-953d-f21b0863a1d6" providerId="ADAL" clId="{57B1F5C3-B623-49DE-874D-811A34439A0F}" dt="2017-09-08T15:11:26.964" v="8361" actId="2696"/>
          <ac:spMkLst>
            <pc:docMk/>
            <pc:sldMk cId="417605646" sldId="308"/>
            <ac:spMk id="10" creationId="{0C3444AC-70A1-4AFE-BF94-ACFF4DD54ECB}"/>
          </ac:spMkLst>
        </pc:spChg>
        <pc:spChg chg="add mod ord">
          <ac:chgData name="Chris Barker" userId="51141472-efc7-4b0d-953d-f21b0863a1d6" providerId="ADAL" clId="{57B1F5C3-B623-49DE-874D-811A34439A0F}" dt="2017-09-08T15:11:01.489" v="8360" actId="208"/>
          <ac:spMkLst>
            <pc:docMk/>
            <pc:sldMk cId="417605646" sldId="308"/>
            <ac:spMk id="11" creationId="{34040441-2B24-430E-8E56-B28364285EFF}"/>
          </ac:spMkLst>
        </pc:spChg>
        <pc:spChg chg="del">
          <ac:chgData name="Chris Barker" userId="51141472-efc7-4b0d-953d-f21b0863a1d6" providerId="ADAL" clId="{57B1F5C3-B623-49DE-874D-811A34439A0F}" dt="2017-08-29T19:48:04.767" v="4505" actId="478"/>
          <ac:spMkLst>
            <pc:docMk/>
            <pc:sldMk cId="417605646" sldId="308"/>
            <ac:spMk id="14" creationId="{A1AD9DDB-2AA5-4B65-9592-810E686DFF01}"/>
          </ac:spMkLst>
        </pc:spChg>
        <pc:spChg chg="mod">
          <ac:chgData name="Chris Barker" userId="51141472-efc7-4b0d-953d-f21b0863a1d6" providerId="ADAL" clId="{57B1F5C3-B623-49DE-874D-811A34439A0F}" dt="2017-08-31T21:31:02.832" v="7614" actId="20577"/>
          <ac:spMkLst>
            <pc:docMk/>
            <pc:sldMk cId="417605646" sldId="308"/>
            <ac:spMk id="34" creationId="{7E2ABA73-1AA7-40C3-BF09-F17888616DB5}"/>
          </ac:spMkLst>
        </pc:spChg>
        <pc:spChg chg="mod">
          <ac:chgData name="Chris Barker" userId="51141472-efc7-4b0d-953d-f21b0863a1d6" providerId="ADAL" clId="{57B1F5C3-B623-49DE-874D-811A34439A0F}" dt="2017-09-08T14:55:10.899" v="8316" actId="20577"/>
          <ac:spMkLst>
            <pc:docMk/>
            <pc:sldMk cId="417605646" sldId="308"/>
            <ac:spMk id="37" creationId="{30FC4F7A-5D2C-4C5C-A242-D1F9B632209B}"/>
          </ac:spMkLst>
        </pc:spChg>
        <pc:grpChg chg="del mod">
          <ac:chgData name="Chris Barker" userId="51141472-efc7-4b0d-953d-f21b0863a1d6" providerId="ADAL" clId="{57B1F5C3-B623-49DE-874D-811A34439A0F}" dt="2017-09-08T14:55:37.215" v="8317" actId="478"/>
          <ac:grpSpMkLst>
            <pc:docMk/>
            <pc:sldMk cId="417605646" sldId="308"/>
            <ac:grpSpMk id="30" creationId="{A0D3B4C8-274F-490B-A41D-206D7CDA6259}"/>
          </ac:grpSpMkLst>
        </pc:grpChg>
        <pc:grpChg chg="mod">
          <ac:chgData name="Chris Barker" userId="51141472-efc7-4b0d-953d-f21b0863a1d6" providerId="ADAL" clId="{57B1F5C3-B623-49DE-874D-811A34439A0F}" dt="2017-09-08T15:12:45.142" v="8405" actId="14100"/>
          <ac:grpSpMkLst>
            <pc:docMk/>
            <pc:sldMk cId="417605646" sldId="308"/>
            <ac:grpSpMk id="39" creationId="{A9D32274-5B17-4BCC-A421-430A3564D817}"/>
          </ac:grpSpMkLst>
        </pc:grpChg>
        <pc:cxnChg chg="del">
          <ac:chgData name="Chris Barker" userId="51141472-efc7-4b0d-953d-f21b0863a1d6" providerId="ADAL" clId="{57B1F5C3-B623-49DE-874D-811A34439A0F}" dt="2017-08-29T19:48:03.259" v="4504" actId="478"/>
          <ac:cxnSpMkLst>
            <pc:docMk/>
            <pc:sldMk cId="417605646" sldId="308"/>
            <ac:cxnSpMk id="16" creationId="{1C8B9E4F-443A-49C0-9B39-E3C6DB6BE25B}"/>
          </ac:cxnSpMkLst>
        </pc:cxnChg>
      </pc:sldChg>
      <pc:sldChg chg="add del">
        <pc:chgData name="Chris Barker" userId="51141472-efc7-4b0d-953d-f21b0863a1d6" providerId="ADAL" clId="{57B1F5C3-B623-49DE-874D-811A34439A0F}" dt="2017-08-29T19:46:38.101" v="4493" actId="20577"/>
        <pc:sldMkLst>
          <pc:docMk/>
          <pc:sldMk cId="2476576189" sldId="308"/>
        </pc:sldMkLst>
      </pc:sldChg>
      <pc:sldChg chg="ord">
        <pc:chgData name="Chris Barker" userId="51141472-efc7-4b0d-953d-f21b0863a1d6" providerId="ADAL" clId="{57B1F5C3-B623-49DE-874D-811A34439A0F}" dt="2017-08-31T18:06:00.669" v="6915" actId="20577"/>
        <pc:sldMkLst>
          <pc:docMk/>
          <pc:sldMk cId="1271920011" sldId="309"/>
        </pc:sldMkLst>
      </pc:sldChg>
      <pc:sldChg chg="add del">
        <pc:chgData name="Chris Barker" userId="51141472-efc7-4b0d-953d-f21b0863a1d6" providerId="ADAL" clId="{57B1F5C3-B623-49DE-874D-811A34439A0F}" dt="2017-08-29T20:11:22.842" v="5186" actId="20577"/>
        <pc:sldMkLst>
          <pc:docMk/>
          <pc:sldMk cId="2908067452" sldId="309"/>
        </pc:sldMkLst>
      </pc:sldChg>
      <pc:sldChg chg="ord">
        <pc:chgData name="Chris Barker" userId="51141472-efc7-4b0d-953d-f21b0863a1d6" providerId="ADAL" clId="{57B1F5C3-B623-49DE-874D-811A34439A0F}" dt="2017-09-08T17:13:26.300" v="9385" actId="20577"/>
        <pc:sldMkLst>
          <pc:docMk/>
          <pc:sldMk cId="4017246268" sldId="310"/>
        </pc:sldMkLst>
      </pc:sldChg>
      <pc:sldChg chg="ord">
        <pc:chgData name="Chris Barker" userId="51141472-efc7-4b0d-953d-f21b0863a1d6" providerId="ADAL" clId="{57B1F5C3-B623-49DE-874D-811A34439A0F}" dt="2017-08-31T18:06:00.669" v="6915" actId="20577"/>
        <pc:sldMkLst>
          <pc:docMk/>
          <pc:sldMk cId="2399719206" sldId="311"/>
        </pc:sldMkLst>
      </pc:sldChg>
      <pc:sldChg chg="ord">
        <pc:chgData name="Chris Barker" userId="51141472-efc7-4b0d-953d-f21b0863a1d6" providerId="ADAL" clId="{57B1F5C3-B623-49DE-874D-811A34439A0F}" dt="2017-08-31T18:06:00.669" v="6915" actId="20577"/>
        <pc:sldMkLst>
          <pc:docMk/>
          <pc:sldMk cId="3009801468" sldId="312"/>
        </pc:sldMkLst>
      </pc:sldChg>
      <pc:sldChg chg="modSp ord modTransition">
        <pc:chgData name="Chris Barker" userId="51141472-efc7-4b0d-953d-f21b0863a1d6" providerId="ADAL" clId="{57B1F5C3-B623-49DE-874D-811A34439A0F}" dt="2017-09-08T17:13:58.079" v="9405" actId="6549"/>
        <pc:sldMkLst>
          <pc:docMk/>
          <pc:sldMk cId="1629090888" sldId="313"/>
        </pc:sldMkLst>
        <pc:spChg chg="mod">
          <ac:chgData name="Chris Barker" userId="51141472-efc7-4b0d-953d-f21b0863a1d6" providerId="ADAL" clId="{57B1F5C3-B623-49DE-874D-811A34439A0F}" dt="2017-09-08T17:13:58.079" v="9405" actId="6549"/>
          <ac:spMkLst>
            <pc:docMk/>
            <pc:sldMk cId="1629090888" sldId="313"/>
            <ac:spMk id="2" creationId="{7628BB5C-1047-4049-9F92-039217066AEA}"/>
          </ac:spMkLst>
        </pc:spChg>
      </pc:sldChg>
      <pc:sldChg chg="addSp delSp modSp add modNotesTx">
        <pc:chgData name="Chris Barker" userId="51141472-efc7-4b0d-953d-f21b0863a1d6" providerId="ADAL" clId="{57B1F5C3-B623-49DE-874D-811A34439A0F}" dt="2017-09-08T18:51:37.225" v="13298" actId="20577"/>
        <pc:sldMkLst>
          <pc:docMk/>
          <pc:sldMk cId="2468284637" sldId="314"/>
        </pc:sldMkLst>
        <pc:spChg chg="del">
          <ac:chgData name="Chris Barker" userId="51141472-efc7-4b0d-953d-f21b0863a1d6" providerId="ADAL" clId="{57B1F5C3-B623-49DE-874D-811A34439A0F}" dt="2017-08-31T18:41:29.958" v="6984" actId="478"/>
          <ac:spMkLst>
            <pc:docMk/>
            <pc:sldMk cId="2468284637" sldId="314"/>
            <ac:spMk id="2" creationId="{67392B43-291B-4102-AF05-1EA05308B25E}"/>
          </ac:spMkLst>
        </pc:spChg>
        <pc:spChg chg="mod">
          <ac:chgData name="Chris Barker" userId="51141472-efc7-4b0d-953d-f21b0863a1d6" providerId="ADAL" clId="{57B1F5C3-B623-49DE-874D-811A34439A0F}" dt="2017-08-31T21:58:56.783" v="7987" actId="20577"/>
          <ac:spMkLst>
            <pc:docMk/>
            <pc:sldMk cId="2468284637" sldId="314"/>
            <ac:spMk id="3" creationId="{6C464A29-2CF6-4E6B-8D52-C041A4B1517C}"/>
          </ac:spMkLst>
        </pc:spChg>
        <pc:graphicFrameChg chg="add mod">
          <ac:chgData name="Chris Barker" userId="51141472-efc7-4b0d-953d-f21b0863a1d6" providerId="ADAL" clId="{57B1F5C3-B623-49DE-874D-811A34439A0F}" dt="2017-08-31T21:17:27.460" v="7401" actId="20577"/>
          <ac:graphicFrameMkLst>
            <pc:docMk/>
            <pc:sldMk cId="2468284637" sldId="314"/>
            <ac:graphicFrameMk id="4" creationId="{4E797DB2-D4AF-4185-9AC2-49A86E6CA28E}"/>
          </ac:graphicFrameMkLst>
        </pc:graphicFrameChg>
      </pc:sldChg>
      <pc:sldChg chg="modSp add modNotesTx">
        <pc:chgData name="Chris Barker" userId="51141472-efc7-4b0d-953d-f21b0863a1d6" providerId="ADAL" clId="{57B1F5C3-B623-49DE-874D-811A34439A0F}" dt="2017-08-31T21:45:11.037" v="7948" actId="404"/>
        <pc:sldMkLst>
          <pc:docMk/>
          <pc:sldMk cId="566923001" sldId="315"/>
        </pc:sldMkLst>
        <pc:spChg chg="mod">
          <ac:chgData name="Chris Barker" userId="51141472-efc7-4b0d-953d-f21b0863a1d6" providerId="ADAL" clId="{57B1F5C3-B623-49DE-874D-811A34439A0F}" dt="2017-08-31T21:45:11.037" v="7948" actId="404"/>
          <ac:spMkLst>
            <pc:docMk/>
            <pc:sldMk cId="566923001" sldId="315"/>
            <ac:spMk id="3" creationId="{00000000-0000-0000-0000-000000000000}"/>
          </ac:spMkLst>
        </pc:spChg>
      </pc:sldChg>
      <pc:sldChg chg="add del">
        <pc:chgData name="Chris Barker" userId="51141472-efc7-4b0d-953d-f21b0863a1d6" providerId="ADAL" clId="{57B1F5C3-B623-49DE-874D-811A34439A0F}" dt="2017-08-31T19:59:02.558" v="7053" actId="2696"/>
        <pc:sldMkLst>
          <pc:docMk/>
          <pc:sldMk cId="2803727784" sldId="315"/>
        </pc:sldMkLst>
      </pc:sldChg>
      <pc:sldChg chg="addSp delSp modSp add modTransition modNotesTx">
        <pc:chgData name="Chris Barker" userId="51141472-efc7-4b0d-953d-f21b0863a1d6" providerId="ADAL" clId="{57B1F5C3-B623-49DE-874D-811A34439A0F}" dt="2017-08-31T21:33:15.321" v="7754" actId="20577"/>
        <pc:sldMkLst>
          <pc:docMk/>
          <pc:sldMk cId="3955406410" sldId="316"/>
        </pc:sldMkLst>
        <pc:spChg chg="del">
          <ac:chgData name="Chris Barker" userId="51141472-efc7-4b0d-953d-f21b0863a1d6" providerId="ADAL" clId="{57B1F5C3-B623-49DE-874D-811A34439A0F}" dt="2017-08-31T21:26:28.818" v="7493" actId="20577"/>
          <ac:spMkLst>
            <pc:docMk/>
            <pc:sldMk cId="3955406410" sldId="316"/>
            <ac:spMk id="2" creationId="{518150CE-F6EE-45B0-9804-DE57D7158D2D}"/>
          </ac:spMkLst>
        </pc:spChg>
        <pc:spChg chg="del">
          <ac:chgData name="Chris Barker" userId="51141472-efc7-4b0d-953d-f21b0863a1d6" providerId="ADAL" clId="{57B1F5C3-B623-49DE-874D-811A34439A0F}" dt="2017-08-31T21:26:28.818" v="7493" actId="20577"/>
          <ac:spMkLst>
            <pc:docMk/>
            <pc:sldMk cId="3955406410" sldId="316"/>
            <ac:spMk id="3" creationId="{41E2DAA9-F4FF-4E59-B05F-C34DBB42DA35}"/>
          </ac:spMkLst>
        </pc:spChg>
        <pc:spChg chg="add mod">
          <ac:chgData name="Chris Barker" userId="51141472-efc7-4b0d-953d-f21b0863a1d6" providerId="ADAL" clId="{57B1F5C3-B623-49DE-874D-811A34439A0F}" dt="2017-08-31T21:29:23.089" v="7536" actId="20577"/>
          <ac:spMkLst>
            <pc:docMk/>
            <pc:sldMk cId="3955406410" sldId="316"/>
            <ac:spMk id="4" creationId="{7F0B6E5F-E175-4034-8DD7-B7AAD5551985}"/>
          </ac:spMkLst>
        </pc:spChg>
        <pc:graphicFrameChg chg="add mod">
          <ac:chgData name="Chris Barker" userId="51141472-efc7-4b0d-953d-f21b0863a1d6" providerId="ADAL" clId="{57B1F5C3-B623-49DE-874D-811A34439A0F}" dt="2017-08-31T21:27:04.627" v="7501" actId="1076"/>
          <ac:graphicFrameMkLst>
            <pc:docMk/>
            <pc:sldMk cId="3955406410" sldId="316"/>
            <ac:graphicFrameMk id="5" creationId="{3EEB2C1C-0F00-4C9E-9F91-84A477AAB2E3}"/>
          </ac:graphicFrameMkLst>
        </pc:graphicFrameChg>
      </pc:sldChg>
      <pc:sldChg chg="modSp add del ord setBg modNotesTx">
        <pc:chgData name="Chris Barker" userId="51141472-efc7-4b0d-953d-f21b0863a1d6" providerId="ADAL" clId="{57B1F5C3-B623-49DE-874D-811A34439A0F}" dt="2017-09-08T18:43:05.083" v="11392" actId="20577"/>
        <pc:sldMkLst>
          <pc:docMk/>
          <pc:sldMk cId="1601294250" sldId="317"/>
        </pc:sldMkLst>
        <pc:spChg chg="mod">
          <ac:chgData name="Chris Barker" userId="51141472-efc7-4b0d-953d-f21b0863a1d6" providerId="ADAL" clId="{57B1F5C3-B623-49DE-874D-811A34439A0F}" dt="2017-09-08T14:41:02.250" v="8071" actId="6549"/>
          <ac:spMkLst>
            <pc:docMk/>
            <pc:sldMk cId="1601294250" sldId="317"/>
            <ac:spMk id="5" creationId="{00000000-0000-0000-0000-000000000000}"/>
          </ac:spMkLst>
        </pc:spChg>
      </pc:sldChg>
      <pc:sldChg chg="addSp delSp modSp add del">
        <pc:chgData name="Chris Barker" userId="51141472-efc7-4b0d-953d-f21b0863a1d6" providerId="ADAL" clId="{57B1F5C3-B623-49DE-874D-811A34439A0F}" dt="2017-08-31T21:44:06.916" v="7925" actId="2696"/>
        <pc:sldMkLst>
          <pc:docMk/>
          <pc:sldMk cId="2744321958" sldId="317"/>
        </pc:sldMkLst>
        <pc:spChg chg="mod">
          <ac:chgData name="Chris Barker" userId="51141472-efc7-4b0d-953d-f21b0863a1d6" providerId="ADAL" clId="{57B1F5C3-B623-49DE-874D-811A34439A0F}" dt="2017-08-31T21:41:24.124" v="7797" actId="6549"/>
          <ac:spMkLst>
            <pc:docMk/>
            <pc:sldMk cId="2744321958" sldId="317"/>
            <ac:spMk id="2" creationId="{B7A9F729-4D08-4192-96CC-CF075BA81F5B}"/>
          </ac:spMkLst>
        </pc:spChg>
        <pc:grpChg chg="del mod">
          <ac:chgData name="Chris Barker" userId="51141472-efc7-4b0d-953d-f21b0863a1d6" providerId="ADAL" clId="{57B1F5C3-B623-49DE-874D-811A34439A0F}" dt="2017-08-31T21:40:59.915" v="7758" actId="2696"/>
          <ac:grpSpMkLst>
            <pc:docMk/>
            <pc:sldMk cId="2744321958" sldId="317"/>
            <ac:grpSpMk id="7" creationId="{4111FA38-B645-495D-9454-81B9D607D6F7}"/>
          </ac:grpSpMkLst>
        </pc:grpChg>
        <pc:graphicFrameChg chg="add mod">
          <ac:chgData name="Chris Barker" userId="51141472-efc7-4b0d-953d-f21b0863a1d6" providerId="ADAL" clId="{57B1F5C3-B623-49DE-874D-811A34439A0F}" dt="2017-08-31T21:43:40.841" v="7924" actId="2696"/>
          <ac:graphicFrameMkLst>
            <pc:docMk/>
            <pc:sldMk cId="2744321958" sldId="317"/>
            <ac:graphicFrameMk id="3" creationId="{2B4DE93D-B16A-4FF5-9776-571F17D5E909}"/>
          </ac:graphicFrameMkLst>
        </pc:graphicFrameChg>
        <pc:graphicFrameChg chg="del">
          <ac:chgData name="Chris Barker" userId="51141472-efc7-4b0d-953d-f21b0863a1d6" providerId="ADAL" clId="{57B1F5C3-B623-49DE-874D-811A34439A0F}" dt="2017-08-31T21:40:59.915" v="7758" actId="2696"/>
          <ac:graphicFrameMkLst>
            <pc:docMk/>
            <pc:sldMk cId="2744321958" sldId="317"/>
            <ac:graphicFrameMk id="4" creationId="{0A4D5AA3-F371-4CD3-B497-C88FFA1C447A}"/>
          </ac:graphicFrameMkLst>
        </pc:graphicFrameChg>
        <pc:graphicFrameChg chg="del mod">
          <ac:chgData name="Chris Barker" userId="51141472-efc7-4b0d-953d-f21b0863a1d6" providerId="ADAL" clId="{57B1F5C3-B623-49DE-874D-811A34439A0F}" dt="2017-08-31T21:41:02.013" v="7759" actId="2696"/>
          <ac:graphicFrameMkLst>
            <pc:docMk/>
            <pc:sldMk cId="2744321958" sldId="317"/>
            <ac:graphicFrameMk id="5" creationId="{847941C1-E024-4EC5-A2CA-EC2CA00E1C34}"/>
          </ac:graphicFrameMkLst>
        </pc:graphicFrameChg>
      </pc:sldChg>
      <pc:sldChg chg="delSp modSp add del">
        <pc:chgData name="Chris Barker" userId="51141472-efc7-4b0d-953d-f21b0863a1d6" providerId="ADAL" clId="{57B1F5C3-B623-49DE-874D-811A34439A0F}" dt="2017-08-31T21:26:51.496" v="7500" actId="2696"/>
        <pc:sldMkLst>
          <pc:docMk/>
          <pc:sldMk cId="3981932892" sldId="317"/>
        </pc:sldMkLst>
        <pc:graphicFrameChg chg="del mod modGraphic">
          <ac:chgData name="Chris Barker" userId="51141472-efc7-4b0d-953d-f21b0863a1d6" providerId="ADAL" clId="{57B1F5C3-B623-49DE-874D-811A34439A0F}" dt="2017-08-31T21:26:46.659" v="7498" actId="2696"/>
          <ac:graphicFrameMkLst>
            <pc:docMk/>
            <pc:sldMk cId="3981932892" sldId="317"/>
            <ac:graphicFrameMk id="2" creationId="{00000000-0000-0000-0000-000000000000}"/>
          </ac:graphicFrameMkLst>
        </pc:graphicFrameChg>
      </pc:sldChg>
      <pc:sldChg chg="addSp delSp modSp add delAnim modAnim modNotesTx">
        <pc:chgData name="Chris Barker" userId="51141472-efc7-4b0d-953d-f21b0863a1d6" providerId="ADAL" clId="{57B1F5C3-B623-49DE-874D-811A34439A0F}" dt="2017-09-08T18:35:35.915" v="10802" actId="20577"/>
        <pc:sldMkLst>
          <pc:docMk/>
          <pc:sldMk cId="1105247039" sldId="318"/>
        </pc:sldMkLst>
        <pc:spChg chg="add del">
          <ac:chgData name="Chris Barker" userId="51141472-efc7-4b0d-953d-f21b0863a1d6" providerId="ADAL" clId="{57B1F5C3-B623-49DE-874D-811A34439A0F}" dt="2017-09-08T16:10:20.724" v="9227" actId="478"/>
          <ac:spMkLst>
            <pc:docMk/>
            <pc:sldMk cId="1105247039" sldId="318"/>
            <ac:spMk id="4" creationId="{557AB22D-7DA7-47EB-8371-0AF2F3A838CE}"/>
          </ac:spMkLst>
        </pc:spChg>
        <pc:spChg chg="mod">
          <ac:chgData name="Chris Barker" userId="51141472-efc7-4b0d-953d-f21b0863a1d6" providerId="ADAL" clId="{57B1F5C3-B623-49DE-874D-811A34439A0F}" dt="2017-09-08T14:52:17.204" v="8283" actId="20577"/>
          <ac:spMkLst>
            <pc:docMk/>
            <pc:sldMk cId="1105247039" sldId="318"/>
            <ac:spMk id="5" creationId="{00000000-0000-0000-0000-000000000000}"/>
          </ac:spMkLst>
        </pc:spChg>
        <pc:spChg chg="add del">
          <ac:chgData name="Chris Barker" userId="51141472-efc7-4b0d-953d-f21b0863a1d6" providerId="ADAL" clId="{57B1F5C3-B623-49DE-874D-811A34439A0F}" dt="2017-09-08T16:10:32.770" v="9229" actId="20577"/>
          <ac:spMkLst>
            <pc:docMk/>
            <pc:sldMk cId="1105247039" sldId="318"/>
            <ac:spMk id="6" creationId="{2112A1B8-BE06-453C-BA06-127DB4056860}"/>
          </ac:spMkLst>
        </pc:spChg>
        <pc:spChg chg="add del mod">
          <ac:chgData name="Chris Barker" userId="51141472-efc7-4b0d-953d-f21b0863a1d6" providerId="ADAL" clId="{57B1F5C3-B623-49DE-874D-811A34439A0F}" dt="2017-09-08T16:12:27.263" v="9232" actId="20577"/>
          <ac:spMkLst>
            <pc:docMk/>
            <pc:sldMk cId="1105247039" sldId="318"/>
            <ac:spMk id="7" creationId="{AD13D57D-35A0-4D65-9611-A895826DF210}"/>
          </ac:spMkLst>
        </pc:spChg>
        <pc:spChg chg="add del mod">
          <ac:chgData name="Chris Barker" userId="51141472-efc7-4b0d-953d-f21b0863a1d6" providerId="ADAL" clId="{57B1F5C3-B623-49DE-874D-811A34439A0F}" dt="2017-09-08T16:12:27.263" v="9232" actId="20577"/>
          <ac:spMkLst>
            <pc:docMk/>
            <pc:sldMk cId="1105247039" sldId="318"/>
            <ac:spMk id="8" creationId="{EF03E074-9FD2-408B-B519-4C8A2619D097}"/>
          </ac:spMkLst>
        </pc:spChg>
        <pc:spChg chg="add mod">
          <ac:chgData name="Chris Barker" userId="51141472-efc7-4b0d-953d-f21b0863a1d6" providerId="ADAL" clId="{57B1F5C3-B623-49DE-874D-811A34439A0F}" dt="2017-09-08T16:18:52.156" v="9288" actId="1076"/>
          <ac:spMkLst>
            <pc:docMk/>
            <pc:sldMk cId="1105247039" sldId="318"/>
            <ac:spMk id="52" creationId="{368562ED-F29F-45B6-A9BB-B233409AA914}"/>
          </ac:spMkLst>
        </pc:spChg>
        <pc:spChg chg="del">
          <ac:chgData name="Chris Barker" userId="51141472-efc7-4b0d-953d-f21b0863a1d6" providerId="ADAL" clId="{57B1F5C3-B623-49DE-874D-811A34439A0F}" dt="2017-09-08T14:43:39.943" v="8101" actId="478"/>
          <ac:spMkLst>
            <pc:docMk/>
            <pc:sldMk cId="1105247039" sldId="318"/>
            <ac:spMk id="110" creationId="{00000000-0000-0000-0000-000000000000}"/>
          </ac:spMkLst>
        </pc:spChg>
        <pc:spChg chg="del">
          <ac:chgData name="Chris Barker" userId="51141472-efc7-4b0d-953d-f21b0863a1d6" providerId="ADAL" clId="{57B1F5C3-B623-49DE-874D-811A34439A0F}" dt="2017-09-08T14:43:37.003" v="8097" actId="478"/>
          <ac:spMkLst>
            <pc:docMk/>
            <pc:sldMk cId="1105247039" sldId="318"/>
            <ac:spMk id="111" creationId="{00000000-0000-0000-0000-000000000000}"/>
          </ac:spMkLst>
        </pc:spChg>
        <pc:spChg chg="del">
          <ac:chgData name="Chris Barker" userId="51141472-efc7-4b0d-953d-f21b0863a1d6" providerId="ADAL" clId="{57B1F5C3-B623-49DE-874D-811A34439A0F}" dt="2017-09-08T14:43:37.623" v="8098" actId="478"/>
          <ac:spMkLst>
            <pc:docMk/>
            <pc:sldMk cId="1105247039" sldId="318"/>
            <ac:spMk id="112" creationId="{00000000-0000-0000-0000-000000000000}"/>
          </ac:spMkLst>
        </pc:spChg>
        <pc:spChg chg="mod">
          <ac:chgData name="Chris Barker" userId="51141472-efc7-4b0d-953d-f21b0863a1d6" providerId="ADAL" clId="{57B1F5C3-B623-49DE-874D-811A34439A0F}" dt="2017-09-08T16:16:39.843" v="9269" actId="404"/>
          <ac:spMkLst>
            <pc:docMk/>
            <pc:sldMk cId="1105247039" sldId="318"/>
            <ac:spMk id="231" creationId="{5A25E509-53F1-40B1-8844-7F391F7E797C}"/>
          </ac:spMkLst>
        </pc:spChg>
        <pc:spChg chg="mod">
          <ac:chgData name="Chris Barker" userId="51141472-efc7-4b0d-953d-f21b0863a1d6" providerId="ADAL" clId="{57B1F5C3-B623-49DE-874D-811A34439A0F}" dt="2017-09-08T16:16:39.843" v="9269" actId="404"/>
          <ac:spMkLst>
            <pc:docMk/>
            <pc:sldMk cId="1105247039" sldId="318"/>
            <ac:spMk id="232" creationId="{FFEB9D84-F39B-4AC4-B43E-517D0C68E32D}"/>
          </ac:spMkLst>
        </pc:spChg>
        <pc:spChg chg="mod">
          <ac:chgData name="Chris Barker" userId="51141472-efc7-4b0d-953d-f21b0863a1d6" providerId="ADAL" clId="{57B1F5C3-B623-49DE-874D-811A34439A0F}" dt="2017-09-08T16:16:39.843" v="9269" actId="404"/>
          <ac:spMkLst>
            <pc:docMk/>
            <pc:sldMk cId="1105247039" sldId="318"/>
            <ac:spMk id="234" creationId="{9E11967C-3609-497A-92E9-D25395CD0CF8}"/>
          </ac:spMkLst>
        </pc:spChg>
        <pc:spChg chg="mod">
          <ac:chgData name="Chris Barker" userId="51141472-efc7-4b0d-953d-f21b0863a1d6" providerId="ADAL" clId="{57B1F5C3-B623-49DE-874D-811A34439A0F}" dt="2017-09-08T16:16:39.843" v="9269" actId="404"/>
          <ac:spMkLst>
            <pc:docMk/>
            <pc:sldMk cId="1105247039" sldId="318"/>
            <ac:spMk id="235" creationId="{F1B622EE-67BA-4A47-AEBE-CBE8529E324E}"/>
          </ac:spMkLst>
        </pc:spChg>
        <pc:spChg chg="mod">
          <ac:chgData name="Chris Barker" userId="51141472-efc7-4b0d-953d-f21b0863a1d6" providerId="ADAL" clId="{57B1F5C3-B623-49DE-874D-811A34439A0F}" dt="2017-09-08T16:16:39.843" v="9269" actId="404"/>
          <ac:spMkLst>
            <pc:docMk/>
            <pc:sldMk cId="1105247039" sldId="318"/>
            <ac:spMk id="236" creationId="{2884FB30-B646-419F-B283-A5419F2F9A24}"/>
          </ac:spMkLst>
        </pc:spChg>
        <pc:spChg chg="mod">
          <ac:chgData name="Chris Barker" userId="51141472-efc7-4b0d-953d-f21b0863a1d6" providerId="ADAL" clId="{57B1F5C3-B623-49DE-874D-811A34439A0F}" dt="2017-09-08T16:16:39.843" v="9269" actId="404"/>
          <ac:spMkLst>
            <pc:docMk/>
            <pc:sldMk cId="1105247039" sldId="318"/>
            <ac:spMk id="238" creationId="{07DF0095-9DB8-4BF5-A693-F8A7CDFC0FD5}"/>
          </ac:spMkLst>
        </pc:spChg>
        <pc:spChg chg="mod">
          <ac:chgData name="Chris Barker" userId="51141472-efc7-4b0d-953d-f21b0863a1d6" providerId="ADAL" clId="{57B1F5C3-B623-49DE-874D-811A34439A0F}" dt="2017-09-08T16:16:39.843" v="9269" actId="404"/>
          <ac:spMkLst>
            <pc:docMk/>
            <pc:sldMk cId="1105247039" sldId="318"/>
            <ac:spMk id="240" creationId="{11D977FD-A732-4479-ABE1-1DF1E8E1FE40}"/>
          </ac:spMkLst>
        </pc:spChg>
        <pc:spChg chg="mod">
          <ac:chgData name="Chris Barker" userId="51141472-efc7-4b0d-953d-f21b0863a1d6" providerId="ADAL" clId="{57B1F5C3-B623-49DE-874D-811A34439A0F}" dt="2017-09-08T16:16:39.843" v="9269" actId="404"/>
          <ac:spMkLst>
            <pc:docMk/>
            <pc:sldMk cId="1105247039" sldId="318"/>
            <ac:spMk id="241" creationId="{077B2883-1166-4447-8E91-5CDBBC01344B}"/>
          </ac:spMkLst>
        </pc:spChg>
        <pc:spChg chg="mod">
          <ac:chgData name="Chris Barker" userId="51141472-efc7-4b0d-953d-f21b0863a1d6" providerId="ADAL" clId="{57B1F5C3-B623-49DE-874D-811A34439A0F}" dt="2017-09-08T16:16:39.843" v="9269" actId="404"/>
          <ac:spMkLst>
            <pc:docMk/>
            <pc:sldMk cId="1105247039" sldId="318"/>
            <ac:spMk id="242" creationId="{B8823120-FC4C-476E-9CDC-2B95A7EC376C}"/>
          </ac:spMkLst>
        </pc:spChg>
        <pc:spChg chg="mod">
          <ac:chgData name="Chris Barker" userId="51141472-efc7-4b0d-953d-f21b0863a1d6" providerId="ADAL" clId="{57B1F5C3-B623-49DE-874D-811A34439A0F}" dt="2017-09-08T16:16:39.843" v="9269" actId="404"/>
          <ac:spMkLst>
            <pc:docMk/>
            <pc:sldMk cId="1105247039" sldId="318"/>
            <ac:spMk id="243" creationId="{7ED6CBD6-430A-4DF6-9E04-2DC9EB287F0D}"/>
          </ac:spMkLst>
        </pc:spChg>
        <pc:spChg chg="mod">
          <ac:chgData name="Chris Barker" userId="51141472-efc7-4b0d-953d-f21b0863a1d6" providerId="ADAL" clId="{57B1F5C3-B623-49DE-874D-811A34439A0F}" dt="2017-09-08T16:16:39.843" v="9269" actId="404"/>
          <ac:spMkLst>
            <pc:docMk/>
            <pc:sldMk cId="1105247039" sldId="318"/>
            <ac:spMk id="244" creationId="{10D95CEA-F318-4DEC-BB40-29E5A8B2BF76}"/>
          </ac:spMkLst>
        </pc:spChg>
        <pc:spChg chg="mod">
          <ac:chgData name="Chris Barker" userId="51141472-efc7-4b0d-953d-f21b0863a1d6" providerId="ADAL" clId="{57B1F5C3-B623-49DE-874D-811A34439A0F}" dt="2017-09-08T16:16:39.843" v="9269" actId="404"/>
          <ac:spMkLst>
            <pc:docMk/>
            <pc:sldMk cId="1105247039" sldId="318"/>
            <ac:spMk id="245" creationId="{BF5F9311-4E14-4AAE-A2EC-9A99B5E19D63}"/>
          </ac:spMkLst>
        </pc:spChg>
        <pc:spChg chg="mod">
          <ac:chgData name="Chris Barker" userId="51141472-efc7-4b0d-953d-f21b0863a1d6" providerId="ADAL" clId="{57B1F5C3-B623-49DE-874D-811A34439A0F}" dt="2017-09-08T16:16:39.843" v="9269" actId="404"/>
          <ac:spMkLst>
            <pc:docMk/>
            <pc:sldMk cId="1105247039" sldId="318"/>
            <ac:spMk id="246" creationId="{1DB36066-32FE-4B39-8283-244BCDC70CAC}"/>
          </ac:spMkLst>
        </pc:spChg>
        <pc:spChg chg="mod">
          <ac:chgData name="Chris Barker" userId="51141472-efc7-4b0d-953d-f21b0863a1d6" providerId="ADAL" clId="{57B1F5C3-B623-49DE-874D-811A34439A0F}" dt="2017-09-08T16:16:39.843" v="9269" actId="404"/>
          <ac:spMkLst>
            <pc:docMk/>
            <pc:sldMk cId="1105247039" sldId="318"/>
            <ac:spMk id="247" creationId="{82152B07-F3E0-46B8-B477-9A9D77AD2D24}"/>
          </ac:spMkLst>
        </pc:spChg>
        <pc:spChg chg="mod">
          <ac:chgData name="Chris Barker" userId="51141472-efc7-4b0d-953d-f21b0863a1d6" providerId="ADAL" clId="{57B1F5C3-B623-49DE-874D-811A34439A0F}" dt="2017-09-08T16:16:39.843" v="9269" actId="404"/>
          <ac:spMkLst>
            <pc:docMk/>
            <pc:sldMk cId="1105247039" sldId="318"/>
            <ac:spMk id="248" creationId="{3115AB2B-9997-48FA-9F8B-B14FCEDF050C}"/>
          </ac:spMkLst>
        </pc:spChg>
        <pc:spChg chg="mod">
          <ac:chgData name="Chris Barker" userId="51141472-efc7-4b0d-953d-f21b0863a1d6" providerId="ADAL" clId="{57B1F5C3-B623-49DE-874D-811A34439A0F}" dt="2017-09-08T16:16:39.843" v="9269" actId="404"/>
          <ac:spMkLst>
            <pc:docMk/>
            <pc:sldMk cId="1105247039" sldId="318"/>
            <ac:spMk id="249" creationId="{CC1CF256-F796-463B-905E-DAC8054B29C0}"/>
          </ac:spMkLst>
        </pc:spChg>
        <pc:spChg chg="mod">
          <ac:chgData name="Chris Barker" userId="51141472-efc7-4b0d-953d-f21b0863a1d6" providerId="ADAL" clId="{57B1F5C3-B623-49DE-874D-811A34439A0F}" dt="2017-09-08T16:16:39.843" v="9269" actId="404"/>
          <ac:spMkLst>
            <pc:docMk/>
            <pc:sldMk cId="1105247039" sldId="318"/>
            <ac:spMk id="250" creationId="{D31728D8-D255-44B7-9F6F-6D8D8452DD29}"/>
          </ac:spMkLst>
        </pc:spChg>
        <pc:spChg chg="mod">
          <ac:chgData name="Chris Barker" userId="51141472-efc7-4b0d-953d-f21b0863a1d6" providerId="ADAL" clId="{57B1F5C3-B623-49DE-874D-811A34439A0F}" dt="2017-09-08T16:16:39.843" v="9269" actId="404"/>
          <ac:spMkLst>
            <pc:docMk/>
            <pc:sldMk cId="1105247039" sldId="318"/>
            <ac:spMk id="252" creationId="{D7A4A79D-57EF-42DC-BC61-4E1D2E7E1878}"/>
          </ac:spMkLst>
        </pc:spChg>
        <pc:spChg chg="mod">
          <ac:chgData name="Chris Barker" userId="51141472-efc7-4b0d-953d-f21b0863a1d6" providerId="ADAL" clId="{57B1F5C3-B623-49DE-874D-811A34439A0F}" dt="2017-09-08T16:16:39.843" v="9269" actId="404"/>
          <ac:spMkLst>
            <pc:docMk/>
            <pc:sldMk cId="1105247039" sldId="318"/>
            <ac:spMk id="253" creationId="{571942F1-7D80-4910-8E1F-4B1B7E7B13EE}"/>
          </ac:spMkLst>
        </pc:spChg>
        <pc:spChg chg="mod">
          <ac:chgData name="Chris Barker" userId="51141472-efc7-4b0d-953d-f21b0863a1d6" providerId="ADAL" clId="{57B1F5C3-B623-49DE-874D-811A34439A0F}" dt="2017-09-08T16:16:39.843" v="9269" actId="404"/>
          <ac:spMkLst>
            <pc:docMk/>
            <pc:sldMk cId="1105247039" sldId="318"/>
            <ac:spMk id="257" creationId="{CC414AB0-74D7-40CD-A156-37B021C3E635}"/>
          </ac:spMkLst>
        </pc:spChg>
        <pc:spChg chg="mod">
          <ac:chgData name="Chris Barker" userId="51141472-efc7-4b0d-953d-f21b0863a1d6" providerId="ADAL" clId="{57B1F5C3-B623-49DE-874D-811A34439A0F}" dt="2017-09-08T16:16:39.843" v="9269" actId="404"/>
          <ac:spMkLst>
            <pc:docMk/>
            <pc:sldMk cId="1105247039" sldId="318"/>
            <ac:spMk id="258" creationId="{14E1FBE4-7F2E-498A-8588-A3A3ECC1B948}"/>
          </ac:spMkLst>
        </pc:spChg>
        <pc:spChg chg="mod">
          <ac:chgData name="Chris Barker" userId="51141472-efc7-4b0d-953d-f21b0863a1d6" providerId="ADAL" clId="{57B1F5C3-B623-49DE-874D-811A34439A0F}" dt="2017-09-08T16:16:39.843" v="9269" actId="404"/>
          <ac:spMkLst>
            <pc:docMk/>
            <pc:sldMk cId="1105247039" sldId="318"/>
            <ac:spMk id="259" creationId="{650919AF-ABB9-43FB-AF5C-4B5A1F6CBB23}"/>
          </ac:spMkLst>
        </pc:spChg>
        <pc:spChg chg="mod">
          <ac:chgData name="Chris Barker" userId="51141472-efc7-4b0d-953d-f21b0863a1d6" providerId="ADAL" clId="{57B1F5C3-B623-49DE-874D-811A34439A0F}" dt="2017-09-08T16:16:39.843" v="9269" actId="404"/>
          <ac:spMkLst>
            <pc:docMk/>
            <pc:sldMk cId="1105247039" sldId="318"/>
            <ac:spMk id="260" creationId="{CA69E7A0-EEA8-4362-8140-D3D9E5DB64A4}"/>
          </ac:spMkLst>
        </pc:spChg>
        <pc:spChg chg="mod">
          <ac:chgData name="Chris Barker" userId="51141472-efc7-4b0d-953d-f21b0863a1d6" providerId="ADAL" clId="{57B1F5C3-B623-49DE-874D-811A34439A0F}" dt="2017-09-08T16:16:39.843" v="9269" actId="404"/>
          <ac:spMkLst>
            <pc:docMk/>
            <pc:sldMk cId="1105247039" sldId="318"/>
            <ac:spMk id="261" creationId="{4B97B89B-D170-4419-8011-0C12A9B594D1}"/>
          </ac:spMkLst>
        </pc:spChg>
        <pc:spChg chg="mod">
          <ac:chgData name="Chris Barker" userId="51141472-efc7-4b0d-953d-f21b0863a1d6" providerId="ADAL" clId="{57B1F5C3-B623-49DE-874D-811A34439A0F}" dt="2017-09-08T16:17:28.764" v="9276" actId="20577"/>
          <ac:spMkLst>
            <pc:docMk/>
            <pc:sldMk cId="1105247039" sldId="318"/>
            <ac:spMk id="262" creationId="{CB6DF973-C525-41D6-8C83-D2B3E7DFDCB1}"/>
          </ac:spMkLst>
        </pc:spChg>
        <pc:spChg chg="mod">
          <ac:chgData name="Chris Barker" userId="51141472-efc7-4b0d-953d-f21b0863a1d6" providerId="ADAL" clId="{57B1F5C3-B623-49DE-874D-811A34439A0F}" dt="2017-09-08T16:16:39.843" v="9269" actId="404"/>
          <ac:spMkLst>
            <pc:docMk/>
            <pc:sldMk cId="1105247039" sldId="318"/>
            <ac:spMk id="263" creationId="{5D7007A3-CD0A-46A9-921D-0DCE8238295D}"/>
          </ac:spMkLst>
        </pc:spChg>
        <pc:spChg chg="mod">
          <ac:chgData name="Chris Barker" userId="51141472-efc7-4b0d-953d-f21b0863a1d6" providerId="ADAL" clId="{57B1F5C3-B623-49DE-874D-811A34439A0F}" dt="2017-09-08T16:16:39.843" v="9269" actId="404"/>
          <ac:spMkLst>
            <pc:docMk/>
            <pc:sldMk cId="1105247039" sldId="318"/>
            <ac:spMk id="264" creationId="{CD31389B-C19C-4DB5-8B29-30753AC9BB0E}"/>
          </ac:spMkLst>
        </pc:spChg>
        <pc:spChg chg="mod">
          <ac:chgData name="Chris Barker" userId="51141472-efc7-4b0d-953d-f21b0863a1d6" providerId="ADAL" clId="{57B1F5C3-B623-49DE-874D-811A34439A0F}" dt="2017-09-08T16:16:39.843" v="9269" actId="404"/>
          <ac:spMkLst>
            <pc:docMk/>
            <pc:sldMk cId="1105247039" sldId="318"/>
            <ac:spMk id="267" creationId="{82110105-C9C2-48B5-9001-AAC4341C9FFE}"/>
          </ac:spMkLst>
        </pc:spChg>
        <pc:spChg chg="mod">
          <ac:chgData name="Chris Barker" userId="51141472-efc7-4b0d-953d-f21b0863a1d6" providerId="ADAL" clId="{57B1F5C3-B623-49DE-874D-811A34439A0F}" dt="2017-09-08T16:16:39.843" v="9269" actId="404"/>
          <ac:spMkLst>
            <pc:docMk/>
            <pc:sldMk cId="1105247039" sldId="318"/>
            <ac:spMk id="268" creationId="{889D1BFF-4AB5-4B25-8342-27FFC6F52DC9}"/>
          </ac:spMkLst>
        </pc:spChg>
        <pc:spChg chg="mod">
          <ac:chgData name="Chris Barker" userId="51141472-efc7-4b0d-953d-f21b0863a1d6" providerId="ADAL" clId="{57B1F5C3-B623-49DE-874D-811A34439A0F}" dt="2017-09-08T16:16:39.843" v="9269" actId="404"/>
          <ac:spMkLst>
            <pc:docMk/>
            <pc:sldMk cId="1105247039" sldId="318"/>
            <ac:spMk id="269" creationId="{2CB9AD01-48DE-41BC-A209-27E6CF5FBE8D}"/>
          </ac:spMkLst>
        </pc:spChg>
        <pc:spChg chg="mod">
          <ac:chgData name="Chris Barker" userId="51141472-efc7-4b0d-953d-f21b0863a1d6" providerId="ADAL" clId="{57B1F5C3-B623-49DE-874D-811A34439A0F}" dt="2017-09-08T16:16:39.843" v="9269" actId="404"/>
          <ac:spMkLst>
            <pc:docMk/>
            <pc:sldMk cId="1105247039" sldId="318"/>
            <ac:spMk id="270" creationId="{69B131E0-A6CC-4A85-BAC2-1425712F5957}"/>
          </ac:spMkLst>
        </pc:spChg>
        <pc:spChg chg="mod">
          <ac:chgData name="Chris Barker" userId="51141472-efc7-4b0d-953d-f21b0863a1d6" providerId="ADAL" clId="{57B1F5C3-B623-49DE-874D-811A34439A0F}" dt="2017-09-08T16:16:39.843" v="9269" actId="404"/>
          <ac:spMkLst>
            <pc:docMk/>
            <pc:sldMk cId="1105247039" sldId="318"/>
            <ac:spMk id="271" creationId="{6DC13EAC-40DE-4C76-9EBE-AC811F5B4FBA}"/>
          </ac:spMkLst>
        </pc:spChg>
        <pc:spChg chg="mod">
          <ac:chgData name="Chris Barker" userId="51141472-efc7-4b0d-953d-f21b0863a1d6" providerId="ADAL" clId="{57B1F5C3-B623-49DE-874D-811A34439A0F}" dt="2017-09-08T16:16:39.843" v="9269" actId="404"/>
          <ac:spMkLst>
            <pc:docMk/>
            <pc:sldMk cId="1105247039" sldId="318"/>
            <ac:spMk id="272" creationId="{BCF1F75B-13E9-49E9-B119-DCCD0FA91277}"/>
          </ac:spMkLst>
        </pc:spChg>
        <pc:spChg chg="mod">
          <ac:chgData name="Chris Barker" userId="51141472-efc7-4b0d-953d-f21b0863a1d6" providerId="ADAL" clId="{57B1F5C3-B623-49DE-874D-811A34439A0F}" dt="2017-09-08T16:16:39.843" v="9269" actId="404"/>
          <ac:spMkLst>
            <pc:docMk/>
            <pc:sldMk cId="1105247039" sldId="318"/>
            <ac:spMk id="273" creationId="{D31AE019-062B-4EA1-961E-0455E31BBDE3}"/>
          </ac:spMkLst>
        </pc:spChg>
        <pc:spChg chg="mod">
          <ac:chgData name="Chris Barker" userId="51141472-efc7-4b0d-953d-f21b0863a1d6" providerId="ADAL" clId="{57B1F5C3-B623-49DE-874D-811A34439A0F}" dt="2017-09-08T16:16:39.843" v="9269" actId="404"/>
          <ac:spMkLst>
            <pc:docMk/>
            <pc:sldMk cId="1105247039" sldId="318"/>
            <ac:spMk id="274" creationId="{52529030-62D9-4A4A-B802-1C6B31A79D6C}"/>
          </ac:spMkLst>
        </pc:spChg>
        <pc:grpChg chg="add del">
          <ac:chgData name="Chris Barker" userId="51141472-efc7-4b0d-953d-f21b0863a1d6" providerId="ADAL" clId="{57B1F5C3-B623-49DE-874D-811A34439A0F}" dt="2017-09-08T14:43:36.025" v="8096" actId="478"/>
          <ac:grpSpMkLst>
            <pc:docMk/>
            <pc:sldMk cId="1105247039" sldId="318"/>
            <ac:grpSpMk id="10" creationId="{00000000-0000-0000-0000-000000000000}"/>
          </ac:grpSpMkLst>
        </pc:grpChg>
        <pc:grpChg chg="del mod">
          <ac:chgData name="Chris Barker" userId="51141472-efc7-4b0d-953d-f21b0863a1d6" providerId="ADAL" clId="{57B1F5C3-B623-49DE-874D-811A34439A0F}" dt="2017-09-08T14:43:34.250" v="8094" actId="478"/>
          <ac:grpSpMkLst>
            <pc:docMk/>
            <pc:sldMk cId="1105247039" sldId="318"/>
            <ac:grpSpMk id="11" creationId="{00000000-0000-0000-0000-000000000000}"/>
          </ac:grpSpMkLst>
        </pc:grpChg>
        <pc:grpChg chg="add mod">
          <ac:chgData name="Chris Barker" userId="51141472-efc7-4b0d-953d-f21b0863a1d6" providerId="ADAL" clId="{57B1F5C3-B623-49DE-874D-811A34439A0F}" dt="2017-09-08T16:18:17.973" v="9281" actId="1076"/>
          <ac:grpSpMkLst>
            <pc:docMk/>
            <pc:sldMk cId="1105247039" sldId="318"/>
            <ac:grpSpMk id="12" creationId="{77FA03CF-C481-43EB-ABAF-7F60DA1F2F50}"/>
          </ac:grpSpMkLst>
        </pc:grpChg>
        <pc:grpChg chg="del">
          <ac:chgData name="Chris Barker" userId="51141472-efc7-4b0d-953d-f21b0863a1d6" providerId="ADAL" clId="{57B1F5C3-B623-49DE-874D-811A34439A0F}" dt="2017-09-08T14:43:35.097" v="8095" actId="478"/>
          <ac:grpSpMkLst>
            <pc:docMk/>
            <pc:sldMk cId="1105247039" sldId="318"/>
            <ac:grpSpMk id="16" creationId="{00000000-0000-0000-0000-000000000000}"/>
          </ac:grpSpMkLst>
        </pc:grpChg>
        <pc:grpChg chg="add del">
          <ac:chgData name="Chris Barker" userId="51141472-efc7-4b0d-953d-f21b0863a1d6" providerId="ADAL" clId="{57B1F5C3-B623-49DE-874D-811A34439A0F}" dt="2017-09-08T16:15:25.054" v="9249" actId="20577"/>
          <ac:grpSpMkLst>
            <pc:docMk/>
            <pc:sldMk cId="1105247039" sldId="318"/>
            <ac:grpSpMk id="56" creationId="{378FACB8-BA50-47B0-B67F-06D2DB5BC4ED}"/>
          </ac:grpSpMkLst>
        </pc:grpChg>
        <pc:grpChg chg="add del">
          <ac:chgData name="Chris Barker" userId="51141472-efc7-4b0d-953d-f21b0863a1d6" providerId="ADAL" clId="{57B1F5C3-B623-49DE-874D-811A34439A0F}" dt="2017-09-08T16:15:25.054" v="9249" actId="20577"/>
          <ac:grpSpMkLst>
            <pc:docMk/>
            <pc:sldMk cId="1105247039" sldId="318"/>
            <ac:grpSpMk id="116" creationId="{083744F6-D80B-48B8-AE4F-201E55ED2B0A}"/>
          </ac:grpSpMkLst>
        </pc:grpChg>
        <pc:grpChg chg="add del">
          <ac:chgData name="Chris Barker" userId="51141472-efc7-4b0d-953d-f21b0863a1d6" providerId="ADAL" clId="{57B1F5C3-B623-49DE-874D-811A34439A0F}" dt="2017-09-08T16:15:26.240" v="9251" actId="20577"/>
          <ac:grpSpMkLst>
            <pc:docMk/>
            <pc:sldMk cId="1105247039" sldId="318"/>
            <ac:grpSpMk id="140" creationId="{23EA5CF3-0F2D-4579-A801-7B54C691501E}"/>
          </ac:grpSpMkLst>
        </pc:grpChg>
        <pc:grpChg chg="add del">
          <ac:chgData name="Chris Barker" userId="51141472-efc7-4b0d-953d-f21b0863a1d6" providerId="ADAL" clId="{57B1F5C3-B623-49DE-874D-811A34439A0F}" dt="2017-09-08T16:15:26.240" v="9251" actId="20577"/>
          <ac:grpSpMkLst>
            <pc:docMk/>
            <pc:sldMk cId="1105247039" sldId="318"/>
            <ac:grpSpMk id="161" creationId="{EAC9B233-BC2D-45B2-8672-4834E199B2B8}"/>
          </ac:grpSpMkLst>
        </pc:grpChg>
        <pc:grpChg chg="add del">
          <ac:chgData name="Chris Barker" userId="51141472-efc7-4b0d-953d-f21b0863a1d6" providerId="ADAL" clId="{57B1F5C3-B623-49DE-874D-811A34439A0F}" dt="2017-09-08T16:15:44.062" v="9253" actId="478"/>
          <ac:grpSpMkLst>
            <pc:docMk/>
            <pc:sldMk cId="1105247039" sldId="318"/>
            <ac:grpSpMk id="185" creationId="{E9907E74-5C71-4F83-9E5E-70214CA2C026}"/>
          </ac:grpSpMkLst>
        </pc:grpChg>
        <pc:grpChg chg="add del">
          <ac:chgData name="Chris Barker" userId="51141472-efc7-4b0d-953d-f21b0863a1d6" providerId="ADAL" clId="{57B1F5C3-B623-49DE-874D-811A34439A0F}" dt="2017-09-08T16:15:44.062" v="9253" actId="478"/>
          <ac:grpSpMkLst>
            <pc:docMk/>
            <pc:sldMk cId="1105247039" sldId="318"/>
            <ac:grpSpMk id="206" creationId="{A1A5BCAA-E071-45CA-BE43-D52FDC057207}"/>
          </ac:grpSpMkLst>
        </pc:grpChg>
        <pc:grpChg chg="add mod">
          <ac:chgData name="Chris Barker" userId="51141472-efc7-4b0d-953d-f21b0863a1d6" providerId="ADAL" clId="{57B1F5C3-B623-49DE-874D-811A34439A0F}" dt="2017-09-08T16:18:11.075" v="9280" actId="20577"/>
          <ac:grpSpMkLst>
            <pc:docMk/>
            <pc:sldMk cId="1105247039" sldId="318"/>
            <ac:grpSpMk id="230" creationId="{B5CC022E-D0D5-4D94-AC6A-A36A515BB050}"/>
          </ac:grpSpMkLst>
        </pc:grpChg>
        <pc:grpChg chg="add mod">
          <ac:chgData name="Chris Barker" userId="51141472-efc7-4b0d-953d-f21b0863a1d6" providerId="ADAL" clId="{57B1F5C3-B623-49DE-874D-811A34439A0F}" dt="2017-09-08T16:18:11.075" v="9280" actId="20577"/>
          <ac:grpSpMkLst>
            <pc:docMk/>
            <pc:sldMk cId="1105247039" sldId="318"/>
            <ac:grpSpMk id="251" creationId="{3E833144-193B-4F96-8766-085EC9045741}"/>
          </ac:grpSpMkLst>
        </pc:grpChg>
        <pc:picChg chg="add del mod">
          <ac:chgData name="Chris Barker" userId="51141472-efc7-4b0d-953d-f21b0863a1d6" providerId="ADAL" clId="{57B1F5C3-B623-49DE-874D-811A34439A0F}" dt="2017-09-08T16:10:17.427" v="9225" actId="478"/>
          <ac:picMkLst>
            <pc:docMk/>
            <pc:sldMk cId="1105247039" sldId="318"/>
            <ac:picMk id="3" creationId="{E66C5072-52E1-48D0-8498-89E783C772BA}"/>
          </ac:picMkLst>
        </pc:picChg>
        <pc:picChg chg="add del">
          <ac:chgData name="Chris Barker" userId="51141472-efc7-4b0d-953d-f21b0863a1d6" providerId="ADAL" clId="{57B1F5C3-B623-49DE-874D-811A34439A0F}" dt="2017-09-08T16:14:30.842" v="9246" actId="478"/>
          <ac:picMkLst>
            <pc:docMk/>
            <pc:sldMk cId="1105247039" sldId="318"/>
            <ac:picMk id="55" creationId="{FC8857D5-780E-47AF-A5F3-4784DA25CC2A}"/>
          </ac:picMkLst>
        </pc:picChg>
        <pc:cxnChg chg="del">
          <ac:chgData name="Chris Barker" userId="51141472-efc7-4b0d-953d-f21b0863a1d6" providerId="ADAL" clId="{57B1F5C3-B623-49DE-874D-811A34439A0F}" dt="2017-09-08T14:43:38.403" v="8099" actId="478"/>
          <ac:cxnSpMkLst>
            <pc:docMk/>
            <pc:sldMk cId="1105247039" sldId="318"/>
            <ac:cxnSpMk id="14" creationId="{00000000-0000-0000-0000-000000000000}"/>
          </ac:cxnSpMkLst>
        </pc:cxnChg>
        <pc:cxnChg chg="del">
          <ac:chgData name="Chris Barker" userId="51141472-efc7-4b0d-953d-f21b0863a1d6" providerId="ADAL" clId="{57B1F5C3-B623-49DE-874D-811A34439A0F}" dt="2017-09-08T14:43:39.231" v="8100" actId="478"/>
          <ac:cxnSpMkLst>
            <pc:docMk/>
            <pc:sldMk cId="1105247039" sldId="318"/>
            <ac:cxnSpMk id="31" creationId="{00000000-0000-0000-0000-000000000000}"/>
          </ac:cxnSpMkLst>
        </pc:cxnChg>
        <pc:cxnChg chg="del">
          <ac:chgData name="Chris Barker" userId="51141472-efc7-4b0d-953d-f21b0863a1d6" providerId="ADAL" clId="{57B1F5C3-B623-49DE-874D-811A34439A0F}" dt="2017-09-08T14:43:40.900" v="8102" actId="478"/>
          <ac:cxnSpMkLst>
            <pc:docMk/>
            <pc:sldMk cId="1105247039" sldId="318"/>
            <ac:cxnSpMk id="58" creationId="{00000000-0000-0000-0000-000000000000}"/>
          </ac:cxnSpMkLst>
        </pc:cxnChg>
      </pc:sldChg>
      <pc:sldChg chg="add del">
        <pc:chgData name="Chris Barker" userId="51141472-efc7-4b0d-953d-f21b0863a1d6" providerId="ADAL" clId="{57B1F5C3-B623-49DE-874D-811A34439A0F}" dt="2017-09-08T15:13:12.317" v="8407" actId="2696"/>
        <pc:sldMkLst>
          <pc:docMk/>
          <pc:sldMk cId="2282782615" sldId="319"/>
        </pc:sldMkLst>
      </pc:sldChg>
      <pc:sldChg chg="addSp delSp modSp add modAnim modNotesTx">
        <pc:chgData name="Chris Barker" userId="51141472-efc7-4b0d-953d-f21b0863a1d6" providerId="ADAL" clId="{57B1F5C3-B623-49DE-874D-811A34439A0F}" dt="2017-09-08T18:42:23.738" v="11283" actId="20577"/>
        <pc:sldMkLst>
          <pc:docMk/>
          <pc:sldMk cId="3283173330" sldId="319"/>
        </pc:sldMkLst>
        <pc:spChg chg="mod">
          <ac:chgData name="Chris Barker" userId="51141472-efc7-4b0d-953d-f21b0863a1d6" providerId="ADAL" clId="{57B1F5C3-B623-49DE-874D-811A34439A0F}" dt="2017-09-08T18:38:05.842" v="10822" actId="20577"/>
          <ac:spMkLst>
            <pc:docMk/>
            <pc:sldMk cId="3283173330" sldId="319"/>
            <ac:spMk id="2" creationId="{9AF1806B-331D-4D4C-8420-6F7610013F8A}"/>
          </ac:spMkLst>
        </pc:spChg>
        <pc:spChg chg="add mod">
          <ac:chgData name="Chris Barker" userId="51141472-efc7-4b0d-953d-f21b0863a1d6" providerId="ADAL" clId="{57B1F5C3-B623-49DE-874D-811A34439A0F}" dt="2017-09-08T16:01:14.036" v="9201" actId="20577"/>
          <ac:spMkLst>
            <pc:docMk/>
            <pc:sldMk cId="3283173330" sldId="319"/>
            <ac:spMk id="3" creationId="{87EC3065-91A3-49BD-9B3C-20A14119404C}"/>
          </ac:spMkLst>
        </pc:spChg>
        <pc:spChg chg="add mod">
          <ac:chgData name="Chris Barker" userId="51141472-efc7-4b0d-953d-f21b0863a1d6" providerId="ADAL" clId="{57B1F5C3-B623-49DE-874D-811A34439A0F}" dt="2017-09-08T16:01:18.986" v="9202" actId="20577"/>
          <ac:spMkLst>
            <pc:docMk/>
            <pc:sldMk cId="3283173330" sldId="319"/>
            <ac:spMk id="4" creationId="{CCF227ED-0C85-4354-A83D-07ABDBDE55BA}"/>
          </ac:spMkLst>
        </pc:spChg>
        <pc:spChg chg="add mod">
          <ac:chgData name="Chris Barker" userId="51141472-efc7-4b0d-953d-f21b0863a1d6" providerId="ADAL" clId="{57B1F5C3-B623-49DE-874D-811A34439A0F}" dt="2017-09-08T16:01:22.598" v="9204" actId="20577"/>
          <ac:spMkLst>
            <pc:docMk/>
            <pc:sldMk cId="3283173330" sldId="319"/>
            <ac:spMk id="5" creationId="{655E4CDC-3305-4C2F-897D-FB2698F06416}"/>
          </ac:spMkLst>
        </pc:spChg>
        <pc:spChg chg="add mod">
          <ac:chgData name="Chris Barker" userId="51141472-efc7-4b0d-953d-f21b0863a1d6" providerId="ADAL" clId="{57B1F5C3-B623-49DE-874D-811A34439A0F}" dt="2017-09-08T16:01:20.979" v="9203" actId="20577"/>
          <ac:spMkLst>
            <pc:docMk/>
            <pc:sldMk cId="3283173330" sldId="319"/>
            <ac:spMk id="6" creationId="{B622D9DD-A6A9-4326-91B4-7789D1C4688E}"/>
          </ac:spMkLst>
        </pc:spChg>
        <pc:spChg chg="add mod">
          <ac:chgData name="Chris Barker" userId="51141472-efc7-4b0d-953d-f21b0863a1d6" providerId="ADAL" clId="{57B1F5C3-B623-49DE-874D-811A34439A0F}" dt="2017-09-08T16:01:24.223" v="9205" actId="20577"/>
          <ac:spMkLst>
            <pc:docMk/>
            <pc:sldMk cId="3283173330" sldId="319"/>
            <ac:spMk id="7" creationId="{F30DD979-0ADB-467D-898B-0E0B5EB82862}"/>
          </ac:spMkLst>
        </pc:spChg>
        <pc:spChg chg="add mod">
          <ac:chgData name="Chris Barker" userId="51141472-efc7-4b0d-953d-f21b0863a1d6" providerId="ADAL" clId="{57B1F5C3-B623-49DE-874D-811A34439A0F}" dt="2017-09-08T16:01:14.036" v="9201" actId="20577"/>
          <ac:spMkLst>
            <pc:docMk/>
            <pc:sldMk cId="3283173330" sldId="319"/>
            <ac:spMk id="8" creationId="{B08B036D-1FC7-49C1-9572-D6D5D8C68F82}"/>
          </ac:spMkLst>
        </pc:spChg>
        <pc:spChg chg="add del mod">
          <ac:chgData name="Chris Barker" userId="51141472-efc7-4b0d-953d-f21b0863a1d6" providerId="ADAL" clId="{57B1F5C3-B623-49DE-874D-811A34439A0F}" dt="2017-09-08T15:40:26.448" v="8825" actId="478"/>
          <ac:spMkLst>
            <pc:docMk/>
            <pc:sldMk cId="3283173330" sldId="319"/>
            <ac:spMk id="9" creationId="{503E0C16-471B-4A71-8FF4-567B8C48ED26}"/>
          </ac:spMkLst>
        </pc:spChg>
        <pc:spChg chg="add mod">
          <ac:chgData name="Chris Barker" userId="51141472-efc7-4b0d-953d-f21b0863a1d6" providerId="ADAL" clId="{57B1F5C3-B623-49DE-874D-811A34439A0F}" dt="2017-09-08T16:01:18.986" v="9202" actId="20577"/>
          <ac:spMkLst>
            <pc:docMk/>
            <pc:sldMk cId="3283173330" sldId="319"/>
            <ac:spMk id="10" creationId="{3F9C61FE-AA4E-4611-B698-94D40FF62635}"/>
          </ac:spMkLst>
        </pc:spChg>
        <pc:spChg chg="add mod">
          <ac:chgData name="Chris Barker" userId="51141472-efc7-4b0d-953d-f21b0863a1d6" providerId="ADAL" clId="{57B1F5C3-B623-49DE-874D-811A34439A0F}" dt="2017-09-08T16:01:20.979" v="9203" actId="20577"/>
          <ac:spMkLst>
            <pc:docMk/>
            <pc:sldMk cId="3283173330" sldId="319"/>
            <ac:spMk id="11" creationId="{1C61A877-8243-4840-9C5A-37A446EBC5F3}"/>
          </ac:spMkLst>
        </pc:spChg>
        <pc:spChg chg="add mod">
          <ac:chgData name="Chris Barker" userId="51141472-efc7-4b0d-953d-f21b0863a1d6" providerId="ADAL" clId="{57B1F5C3-B623-49DE-874D-811A34439A0F}" dt="2017-09-08T16:01:22.598" v="9204" actId="20577"/>
          <ac:spMkLst>
            <pc:docMk/>
            <pc:sldMk cId="3283173330" sldId="319"/>
            <ac:spMk id="12" creationId="{805ADAE2-EF3C-4468-B57C-E09A6FB7124C}"/>
          </ac:spMkLst>
        </pc:spChg>
        <pc:spChg chg="add mod">
          <ac:chgData name="Chris Barker" userId="51141472-efc7-4b0d-953d-f21b0863a1d6" providerId="ADAL" clId="{57B1F5C3-B623-49DE-874D-811A34439A0F}" dt="2017-09-08T16:01:24.223" v="9205" actId="20577"/>
          <ac:spMkLst>
            <pc:docMk/>
            <pc:sldMk cId="3283173330" sldId="319"/>
            <ac:spMk id="13" creationId="{92DE3A36-2E40-4D7D-90DA-DA9C8B687978}"/>
          </ac:spMkLst>
        </pc:spChg>
        <pc:spChg chg="add del mod">
          <ac:chgData name="Chris Barker" userId="51141472-efc7-4b0d-953d-f21b0863a1d6" providerId="ADAL" clId="{57B1F5C3-B623-49DE-874D-811A34439A0F}" dt="2017-09-08T15:46:12.469" v="9019" actId="478"/>
          <ac:spMkLst>
            <pc:docMk/>
            <pc:sldMk cId="3283173330" sldId="319"/>
            <ac:spMk id="14" creationId="{B738BFBF-1909-48F5-AE07-F71D31A0D40D}"/>
          </ac:spMkLst>
        </pc:spChg>
        <pc:spChg chg="add del mod">
          <ac:chgData name="Chris Barker" userId="51141472-efc7-4b0d-953d-f21b0863a1d6" providerId="ADAL" clId="{57B1F5C3-B623-49DE-874D-811A34439A0F}" dt="2017-09-08T15:48:05.980" v="9039" actId="478"/>
          <ac:spMkLst>
            <pc:docMk/>
            <pc:sldMk cId="3283173330" sldId="319"/>
            <ac:spMk id="23" creationId="{6E50CB33-4F73-4FB3-A778-64ECF2610ECE}"/>
          </ac:spMkLst>
        </pc:spChg>
        <pc:spChg chg="add del mod ord">
          <ac:chgData name="Chris Barker" userId="51141472-efc7-4b0d-953d-f21b0863a1d6" providerId="ADAL" clId="{57B1F5C3-B623-49DE-874D-811A34439A0F}" dt="2017-09-08T15:50:06.745" v="9057" actId="478"/>
          <ac:spMkLst>
            <pc:docMk/>
            <pc:sldMk cId="3283173330" sldId="319"/>
            <ac:spMk id="24" creationId="{7908F802-F7CB-42E4-AA62-9D1D3F2EB38A}"/>
          </ac:spMkLst>
        </pc:spChg>
        <pc:spChg chg="add del mod ord">
          <ac:chgData name="Chris Barker" userId="51141472-efc7-4b0d-953d-f21b0863a1d6" providerId="ADAL" clId="{57B1F5C3-B623-49DE-874D-811A34439A0F}" dt="2017-09-08T15:50:04.343" v="9055" actId="478"/>
          <ac:spMkLst>
            <pc:docMk/>
            <pc:sldMk cId="3283173330" sldId="319"/>
            <ac:spMk id="25" creationId="{378BF6B6-B298-4F04-9A6B-15831A192905}"/>
          </ac:spMkLst>
        </pc:spChg>
        <pc:spChg chg="add del mod">
          <ac:chgData name="Chris Barker" userId="51141472-efc7-4b0d-953d-f21b0863a1d6" providerId="ADAL" clId="{57B1F5C3-B623-49DE-874D-811A34439A0F}" dt="2017-09-08T15:50:03.730" v="9054" actId="478"/>
          <ac:spMkLst>
            <pc:docMk/>
            <pc:sldMk cId="3283173330" sldId="319"/>
            <ac:spMk id="26" creationId="{F5489AC8-597F-48C1-B137-906791C5E575}"/>
          </ac:spMkLst>
        </pc:spChg>
        <pc:spChg chg="add del mod">
          <ac:chgData name="Chris Barker" userId="51141472-efc7-4b0d-953d-f21b0863a1d6" providerId="ADAL" clId="{57B1F5C3-B623-49DE-874D-811A34439A0F}" dt="2017-09-08T15:50:22.356" v="9064" actId="478"/>
          <ac:spMkLst>
            <pc:docMk/>
            <pc:sldMk cId="3283173330" sldId="319"/>
            <ac:spMk id="27" creationId="{68DD8BFC-64E1-4662-A6FF-2F06B13C5789}"/>
          </ac:spMkLst>
        </pc:spChg>
        <pc:spChg chg="add del mod ord">
          <ac:chgData name="Chris Barker" userId="51141472-efc7-4b0d-953d-f21b0863a1d6" providerId="ADAL" clId="{57B1F5C3-B623-49DE-874D-811A34439A0F}" dt="2017-09-08T15:53:01.579" v="9090" actId="478"/>
          <ac:spMkLst>
            <pc:docMk/>
            <pc:sldMk cId="3283173330" sldId="319"/>
            <ac:spMk id="28" creationId="{502EC81A-8F9A-457F-8A53-E61001305995}"/>
          </ac:spMkLst>
        </pc:spChg>
        <pc:spChg chg="add del mod ord">
          <ac:chgData name="Chris Barker" userId="51141472-efc7-4b0d-953d-f21b0863a1d6" providerId="ADAL" clId="{57B1F5C3-B623-49DE-874D-811A34439A0F}" dt="2017-09-08T15:53:00.442" v="9089" actId="478"/>
          <ac:spMkLst>
            <pc:docMk/>
            <pc:sldMk cId="3283173330" sldId="319"/>
            <ac:spMk id="29" creationId="{6A24E3E2-449F-4E1D-8A70-F9EA2CAE1BC2}"/>
          </ac:spMkLst>
        </pc:spChg>
        <pc:spChg chg="add del mod ord">
          <ac:chgData name="Chris Barker" userId="51141472-efc7-4b0d-953d-f21b0863a1d6" providerId="ADAL" clId="{57B1F5C3-B623-49DE-874D-811A34439A0F}" dt="2017-09-08T15:52:59.626" v="9088" actId="478"/>
          <ac:spMkLst>
            <pc:docMk/>
            <pc:sldMk cId="3283173330" sldId="319"/>
            <ac:spMk id="30" creationId="{AAE95D36-7F0E-4AFA-9C7B-6EC8D7A7513B}"/>
          </ac:spMkLst>
        </pc:spChg>
        <pc:spChg chg="add del mod">
          <ac:chgData name="Chris Barker" userId="51141472-efc7-4b0d-953d-f21b0863a1d6" providerId="ADAL" clId="{57B1F5C3-B623-49DE-874D-811A34439A0F}" dt="2017-09-08T15:58:39.641" v="9172" actId="478"/>
          <ac:spMkLst>
            <pc:docMk/>
            <pc:sldMk cId="3283173330" sldId="319"/>
            <ac:spMk id="31" creationId="{D0A99CDC-4E16-4E17-8A40-87E14768A7C4}"/>
          </ac:spMkLst>
        </pc:spChg>
        <pc:spChg chg="add del mod">
          <ac:chgData name="Chris Barker" userId="51141472-efc7-4b0d-953d-f21b0863a1d6" providerId="ADAL" clId="{57B1F5C3-B623-49DE-874D-811A34439A0F}" dt="2017-09-08T15:58:41.116" v="9173" actId="478"/>
          <ac:spMkLst>
            <pc:docMk/>
            <pc:sldMk cId="3283173330" sldId="319"/>
            <ac:spMk id="32" creationId="{F48B9050-0BF1-4FF1-ACF5-1527C2425E44}"/>
          </ac:spMkLst>
        </pc:spChg>
        <pc:spChg chg="add mod ord">
          <ac:chgData name="Chris Barker" userId="51141472-efc7-4b0d-953d-f21b0863a1d6" providerId="ADAL" clId="{57B1F5C3-B623-49DE-874D-811A34439A0F}" dt="2017-09-08T17:20:44.935" v="9413" actId="20577"/>
          <ac:spMkLst>
            <pc:docMk/>
            <pc:sldMk cId="3283173330" sldId="319"/>
            <ac:spMk id="38" creationId="{AE8CBBE6-C557-456F-8D94-68DBF7360A9B}"/>
          </ac:spMkLst>
        </pc:spChg>
        <pc:grpChg chg="add mod">
          <ac:chgData name="Chris Barker" userId="51141472-efc7-4b0d-953d-f21b0863a1d6" providerId="ADAL" clId="{57B1F5C3-B623-49DE-874D-811A34439A0F}" dt="2017-09-08T16:01:14.036" v="9201" actId="20577"/>
          <ac:grpSpMkLst>
            <pc:docMk/>
            <pc:sldMk cId="3283173330" sldId="319"/>
            <ac:grpSpMk id="33" creationId="{B2157DB8-915D-44EA-BE3A-E0E7972F582A}"/>
          </ac:grpSpMkLst>
        </pc:grpChg>
        <pc:grpChg chg="add mod">
          <ac:chgData name="Chris Barker" userId="51141472-efc7-4b0d-953d-f21b0863a1d6" providerId="ADAL" clId="{57B1F5C3-B623-49DE-874D-811A34439A0F}" dt="2017-09-08T16:01:18.986" v="9202" actId="20577"/>
          <ac:grpSpMkLst>
            <pc:docMk/>
            <pc:sldMk cId="3283173330" sldId="319"/>
            <ac:grpSpMk id="34" creationId="{9FE80E28-D60F-4DEF-91B8-3612FB53F99F}"/>
          </ac:grpSpMkLst>
        </pc:grpChg>
        <pc:grpChg chg="add mod">
          <ac:chgData name="Chris Barker" userId="51141472-efc7-4b0d-953d-f21b0863a1d6" providerId="ADAL" clId="{57B1F5C3-B623-49DE-874D-811A34439A0F}" dt="2017-09-08T16:01:20.979" v="9203" actId="20577"/>
          <ac:grpSpMkLst>
            <pc:docMk/>
            <pc:sldMk cId="3283173330" sldId="319"/>
            <ac:grpSpMk id="35" creationId="{B88F5CA1-9D5B-499D-A167-F1D22C764BF5}"/>
          </ac:grpSpMkLst>
        </pc:grpChg>
        <pc:grpChg chg="add mod">
          <ac:chgData name="Chris Barker" userId="51141472-efc7-4b0d-953d-f21b0863a1d6" providerId="ADAL" clId="{57B1F5C3-B623-49DE-874D-811A34439A0F}" dt="2017-09-08T16:01:22.598" v="9204" actId="20577"/>
          <ac:grpSpMkLst>
            <pc:docMk/>
            <pc:sldMk cId="3283173330" sldId="319"/>
            <ac:grpSpMk id="36" creationId="{93E75CFC-B99F-404C-ABEE-4B9BF3E17E8A}"/>
          </ac:grpSpMkLst>
        </pc:grpChg>
        <pc:grpChg chg="add mod">
          <ac:chgData name="Chris Barker" userId="51141472-efc7-4b0d-953d-f21b0863a1d6" providerId="ADAL" clId="{57B1F5C3-B623-49DE-874D-811A34439A0F}" dt="2017-09-08T16:01:24.223" v="9205" actId="20577"/>
          <ac:grpSpMkLst>
            <pc:docMk/>
            <pc:sldMk cId="3283173330" sldId="319"/>
            <ac:grpSpMk id="37" creationId="{52D60389-1A7A-4CF0-9E34-3C84A927D5F1}"/>
          </ac:grpSpMkLst>
        </pc:grpChg>
        <pc:cxnChg chg="add del mod">
          <ac:chgData name="Chris Barker" userId="51141472-efc7-4b0d-953d-f21b0863a1d6" providerId="ADAL" clId="{57B1F5C3-B623-49DE-874D-811A34439A0F}" dt="2017-09-08T15:50:07.290" v="9058" actId="478"/>
          <ac:cxnSpMkLst>
            <pc:docMk/>
            <pc:sldMk cId="3283173330" sldId="319"/>
            <ac:cxnSpMk id="16" creationId="{801B99A3-FEBC-44A6-B590-D1381A70E754}"/>
          </ac:cxnSpMkLst>
        </pc:cxnChg>
        <pc:cxnChg chg="add del mod">
          <ac:chgData name="Chris Barker" userId="51141472-efc7-4b0d-953d-f21b0863a1d6" providerId="ADAL" clId="{57B1F5C3-B623-49DE-874D-811A34439A0F}" dt="2017-09-08T15:50:08.073" v="9059" actId="478"/>
          <ac:cxnSpMkLst>
            <pc:docMk/>
            <pc:sldMk cId="3283173330" sldId="319"/>
            <ac:cxnSpMk id="19" creationId="{E1D93D1A-9A5B-4167-987F-261EC5F28234}"/>
          </ac:cxnSpMkLst>
        </pc:cxnChg>
        <pc:cxnChg chg="add del mod">
          <ac:chgData name="Chris Barker" userId="51141472-efc7-4b0d-953d-f21b0863a1d6" providerId="ADAL" clId="{57B1F5C3-B623-49DE-874D-811A34439A0F}" dt="2017-09-08T15:50:09.024" v="9060" actId="478"/>
          <ac:cxnSpMkLst>
            <pc:docMk/>
            <pc:sldMk cId="3283173330" sldId="319"/>
            <ac:cxnSpMk id="20" creationId="{EFEFB871-84EA-41D6-B671-97A519B110F4}"/>
          </ac:cxnSpMkLst>
        </pc:cxnChg>
        <pc:cxnChg chg="add del mod">
          <ac:chgData name="Chris Barker" userId="51141472-efc7-4b0d-953d-f21b0863a1d6" providerId="ADAL" clId="{57B1F5C3-B623-49DE-874D-811A34439A0F}" dt="2017-09-08T15:50:10.731" v="9061" actId="478"/>
          <ac:cxnSpMkLst>
            <pc:docMk/>
            <pc:sldMk cId="3283173330" sldId="319"/>
            <ac:cxnSpMk id="21" creationId="{88163202-9091-40DC-B722-1A03C10BB0CB}"/>
          </ac:cxnSpMkLst>
        </pc:cxnChg>
        <pc:cxnChg chg="add del mod">
          <ac:chgData name="Chris Barker" userId="51141472-efc7-4b0d-953d-f21b0863a1d6" providerId="ADAL" clId="{57B1F5C3-B623-49DE-874D-811A34439A0F}" dt="2017-09-08T15:50:11.763" v="9062" actId="478"/>
          <ac:cxnSpMkLst>
            <pc:docMk/>
            <pc:sldMk cId="3283173330" sldId="319"/>
            <ac:cxnSpMk id="22" creationId="{D451BFCB-B373-4A51-ACE3-4406A138433B}"/>
          </ac:cxnSpMkLst>
        </pc:cxnChg>
      </pc:sldChg>
      <pc:sldMasterChg chg="delSldLayout">
        <pc:chgData name="Chris Barker" userId="51141472-efc7-4b0d-953d-f21b0863a1d6" providerId="ADAL" clId="{57B1F5C3-B623-49DE-874D-811A34439A0F}" dt="2017-08-23T20:52:57.642" v="3446" actId="2696"/>
        <pc:sldMasterMkLst>
          <pc:docMk/>
          <pc:sldMasterMk cId="2646980606" sldId="2147483660"/>
        </pc:sldMasterMkLst>
        <pc:sldLayoutChg chg="del">
          <pc:chgData name="Chris Barker" userId="51141472-efc7-4b0d-953d-f21b0863a1d6" providerId="ADAL" clId="{57B1F5C3-B623-49DE-874D-811A34439A0F}" dt="2017-08-18T20:43:53.918" v="2933" actId="2696"/>
          <pc:sldLayoutMkLst>
            <pc:docMk/>
            <pc:sldMasterMk cId="2646980606" sldId="2147483660"/>
            <pc:sldLayoutMk cId="2172009403" sldId="2147483670"/>
          </pc:sldLayoutMkLst>
        </pc:sldLayoutChg>
        <pc:sldLayoutChg chg="del">
          <pc:chgData name="Chris Barker" userId="51141472-efc7-4b0d-953d-f21b0863a1d6" providerId="ADAL" clId="{57B1F5C3-B623-49DE-874D-811A34439A0F}" dt="2017-08-18T20:53:42.467" v="3204" actId="2696"/>
          <pc:sldLayoutMkLst>
            <pc:docMk/>
            <pc:sldMasterMk cId="2646980606" sldId="2147483660"/>
            <pc:sldLayoutMk cId="2573051481" sldId="2147483671"/>
          </pc:sldLayoutMkLst>
        </pc:sldLayoutChg>
        <pc:sldLayoutChg chg="del">
          <pc:chgData name="Chris Barker" userId="51141472-efc7-4b0d-953d-f21b0863a1d6" providerId="ADAL" clId="{57B1F5C3-B623-49DE-874D-811A34439A0F}" dt="2017-08-23T20:52:57.642" v="3446" actId="2696"/>
          <pc:sldLayoutMkLst>
            <pc:docMk/>
            <pc:sldMasterMk cId="2646980606" sldId="2147483660"/>
            <pc:sldLayoutMk cId="1331695569" sldId="2147483672"/>
          </pc:sldLayoutMkLst>
        </pc:sldLayoutChg>
      </pc:sldMasterChg>
      <pc:sldMasterChg chg="delSldLayout">
        <pc:chgData name="Chris Barker" userId="51141472-efc7-4b0d-953d-f21b0863a1d6" providerId="ADAL" clId="{57B1F5C3-B623-49DE-874D-811A34439A0F}" dt="2017-08-31T22:03:20.238" v="7989" actId="2696"/>
        <pc:sldMasterMkLst>
          <pc:docMk/>
          <pc:sldMasterMk cId="2487358393" sldId="2147483673"/>
        </pc:sldMasterMkLst>
        <pc:sldLayoutChg chg="del">
          <pc:chgData name="Chris Barker" userId="51141472-efc7-4b0d-953d-f21b0863a1d6" providerId="ADAL" clId="{57B1F5C3-B623-49DE-874D-811A34439A0F}" dt="2017-08-31T22:03:20.238" v="7989" actId="2696"/>
          <pc:sldLayoutMkLst>
            <pc:docMk/>
            <pc:sldMasterMk cId="2487358393" sldId="2147483673"/>
            <pc:sldLayoutMk cId="951919165" sldId="2147483713"/>
          </pc:sldLayoutMkLst>
        </pc:sldLayoutChg>
      </pc:sldMasterChg>
      <pc:sldMasterChg chg="delSldLayout">
        <pc:chgData name="Chris Barker" userId="51141472-efc7-4b0d-953d-f21b0863a1d6" providerId="ADAL" clId="{57B1F5C3-B623-49DE-874D-811A34439A0F}" dt="2017-08-25T19:15:47.655" v="3452" actId="2696"/>
        <pc:sldMasterMkLst>
          <pc:docMk/>
          <pc:sldMasterMk cId="278176436" sldId="2147483683"/>
        </pc:sldMasterMkLst>
        <pc:sldLayoutChg chg="del">
          <pc:chgData name="Chris Barker" userId="51141472-efc7-4b0d-953d-f21b0863a1d6" providerId="ADAL" clId="{57B1F5C3-B623-49DE-874D-811A34439A0F}" dt="2017-08-25T19:15:47.655" v="3452" actId="2696"/>
          <pc:sldLayoutMkLst>
            <pc:docMk/>
            <pc:sldMasterMk cId="278176436" sldId="2147483683"/>
            <pc:sldLayoutMk cId="3812051259" sldId="2147483693"/>
          </pc:sldLayoutMkLst>
        </pc:sldLayoutChg>
      </pc:sldMasterChg>
    </pc:docChg>
  </pc:docChgLst>
  <pc:docChgLst>
    <pc:chgData name="Daniel Jacobson" userId="a2370a02-d79c-4065-83e3-303b80e5740d" providerId="ADAL" clId="{8DC662FA-A8BA-48D4-8F5A-9551A53ED26A}"/>
    <pc:docChg chg="undo custSel addSld delSld modSld">
      <pc:chgData name="Daniel Jacobson" userId="a2370a02-d79c-4065-83e3-303b80e5740d" providerId="ADAL" clId="{8DC662FA-A8BA-48D4-8F5A-9551A53ED26A}" dt="2017-08-30T15:43:33.540" v="1204" actId="20577"/>
      <pc:docMkLst>
        <pc:docMk/>
      </pc:docMkLst>
      <pc:sldChg chg="modSp add modAnim">
        <pc:chgData name="Daniel Jacobson" userId="a2370a02-d79c-4065-83e3-303b80e5740d" providerId="ADAL" clId="{8DC662FA-A8BA-48D4-8F5A-9551A53ED26A}" dt="2017-08-30T15:17:52.944" v="212" actId="20577"/>
        <pc:sldMkLst>
          <pc:docMk/>
          <pc:sldMk cId="1271920011" sldId="309"/>
        </pc:sldMkLst>
        <pc:spChg chg="mod">
          <ac:chgData name="Daniel Jacobson" userId="a2370a02-d79c-4065-83e3-303b80e5740d" providerId="ADAL" clId="{8DC662FA-A8BA-48D4-8F5A-9551A53ED26A}" dt="2017-08-30T15:14:19.818" v="140" actId="20577"/>
          <ac:spMkLst>
            <pc:docMk/>
            <pc:sldMk cId="1271920011" sldId="309"/>
            <ac:spMk id="2" creationId="{701E4163-AF5A-4A8E-B05C-28A49A9A1754}"/>
          </ac:spMkLst>
        </pc:spChg>
        <pc:spChg chg="mod">
          <ac:chgData name="Daniel Jacobson" userId="a2370a02-d79c-4065-83e3-303b80e5740d" providerId="ADAL" clId="{8DC662FA-A8BA-48D4-8F5A-9551A53ED26A}" dt="2017-08-30T15:13:46.257" v="19" actId="20577"/>
          <ac:spMkLst>
            <pc:docMk/>
            <pc:sldMk cId="1271920011" sldId="309"/>
            <ac:spMk id="3" creationId="{1B9DD17A-608A-4783-9C0F-6145F5AD55A1}"/>
          </ac:spMkLst>
        </pc:spChg>
      </pc:sldChg>
      <pc:sldChg chg="addSp delSp modSp add modAnim">
        <pc:chgData name="Daniel Jacobson" userId="a2370a02-d79c-4065-83e3-303b80e5740d" providerId="ADAL" clId="{8DC662FA-A8BA-48D4-8F5A-9551A53ED26A}" dt="2017-08-30T15:19:38.801" v="252" actId="20577"/>
        <pc:sldMkLst>
          <pc:docMk/>
          <pc:sldMk cId="4017246268" sldId="310"/>
        </pc:sldMkLst>
        <pc:spChg chg="del">
          <ac:chgData name="Daniel Jacobson" userId="a2370a02-d79c-4065-83e3-303b80e5740d" providerId="ADAL" clId="{8DC662FA-A8BA-48D4-8F5A-9551A53ED26A}" dt="2017-08-30T15:15:19.328" v="172" actId="478"/>
          <ac:spMkLst>
            <pc:docMk/>
            <pc:sldMk cId="4017246268" sldId="310"/>
            <ac:spMk id="2" creationId="{D68FED55-72C9-4744-AB60-D599EF144A0F}"/>
          </ac:spMkLst>
        </pc:spChg>
        <pc:spChg chg="mod">
          <ac:chgData name="Daniel Jacobson" userId="a2370a02-d79c-4065-83e3-303b80e5740d" providerId="ADAL" clId="{8DC662FA-A8BA-48D4-8F5A-9551A53ED26A}" dt="2017-08-30T15:14:35.238" v="167" actId="20577"/>
          <ac:spMkLst>
            <pc:docMk/>
            <pc:sldMk cId="4017246268" sldId="310"/>
            <ac:spMk id="3" creationId="{E3524489-08FD-414E-BAC8-1AA13C1C9402}"/>
          </ac:spMkLst>
        </pc:spChg>
        <pc:picChg chg="add mod">
          <ac:chgData name="Daniel Jacobson" userId="a2370a02-d79c-4065-83e3-303b80e5740d" providerId="ADAL" clId="{8DC662FA-A8BA-48D4-8F5A-9551A53ED26A}" dt="2017-08-30T15:15:27.343" v="174" actId="1076"/>
          <ac:picMkLst>
            <pc:docMk/>
            <pc:sldMk cId="4017246268" sldId="310"/>
            <ac:picMk id="5" creationId="{B850ECBA-4283-4A33-BA5D-16680339730C}"/>
          </ac:picMkLst>
        </pc:picChg>
      </pc:sldChg>
      <pc:sldChg chg="add del">
        <pc:chgData name="Daniel Jacobson" userId="a2370a02-d79c-4065-83e3-303b80e5740d" providerId="ADAL" clId="{8DC662FA-A8BA-48D4-8F5A-9551A53ED26A}" dt="2017-08-30T15:15:44.749" v="176" actId="20577"/>
        <pc:sldMkLst>
          <pc:docMk/>
          <pc:sldMk cId="244772719" sldId="311"/>
        </pc:sldMkLst>
      </pc:sldChg>
      <pc:sldChg chg="addSp delSp modSp add modAnim modNotesTx">
        <pc:chgData name="Daniel Jacobson" userId="a2370a02-d79c-4065-83e3-303b80e5740d" providerId="ADAL" clId="{8DC662FA-A8BA-48D4-8F5A-9551A53ED26A}" dt="2017-08-30T15:41:54.526" v="1161" actId="20577"/>
        <pc:sldMkLst>
          <pc:docMk/>
          <pc:sldMk cId="2399719206" sldId="311"/>
        </pc:sldMkLst>
        <pc:spChg chg="add del mod">
          <ac:chgData name="Daniel Jacobson" userId="a2370a02-d79c-4065-83e3-303b80e5740d" providerId="ADAL" clId="{8DC662FA-A8BA-48D4-8F5A-9551A53ED26A}" dt="2017-08-30T15:38:52.082" v="958" actId="20577"/>
          <ac:spMkLst>
            <pc:docMk/>
            <pc:sldMk cId="2399719206" sldId="311"/>
            <ac:spMk id="2" creationId="{CB96C531-3AD2-4679-AF1B-44983CD9D021}"/>
          </ac:spMkLst>
        </pc:spChg>
        <pc:spChg chg="mod">
          <ac:chgData name="Daniel Jacobson" userId="a2370a02-d79c-4065-83e3-303b80e5740d" providerId="ADAL" clId="{8DC662FA-A8BA-48D4-8F5A-9551A53ED26A}" dt="2017-08-30T15:19:15.619" v="240" actId="20577"/>
          <ac:spMkLst>
            <pc:docMk/>
            <pc:sldMk cId="2399719206" sldId="311"/>
            <ac:spMk id="3" creationId="{6CD30C5D-DA2A-4B55-9E12-34E16437CE66}"/>
          </ac:spMkLst>
        </pc:spChg>
        <pc:spChg chg="add del">
          <ac:chgData name="Daniel Jacobson" userId="a2370a02-d79c-4065-83e3-303b80e5740d" providerId="ADAL" clId="{8DC662FA-A8BA-48D4-8F5A-9551A53ED26A}" dt="2017-08-30T15:37:47.834" v="861" actId="20577"/>
          <ac:spMkLst>
            <pc:docMk/>
            <pc:sldMk cId="2399719206" sldId="311"/>
            <ac:spMk id="4" creationId="{AAE0F358-B20C-4F31-BC64-4EE0BF4F6041}"/>
          </ac:spMkLst>
        </pc:spChg>
        <pc:spChg chg="add mod">
          <ac:chgData name="Daniel Jacobson" userId="a2370a02-d79c-4065-83e3-303b80e5740d" providerId="ADAL" clId="{8DC662FA-A8BA-48D4-8F5A-9551A53ED26A}" dt="2017-08-30T15:40:57.503" v="1042" actId="255"/>
          <ac:spMkLst>
            <pc:docMk/>
            <pc:sldMk cId="2399719206" sldId="311"/>
            <ac:spMk id="5" creationId="{23B2F561-5CFB-4820-B36A-28A4D5F644F7}"/>
          </ac:spMkLst>
        </pc:spChg>
      </pc:sldChg>
      <pc:sldChg chg="addSp delSp modSp add addAnim delAnim modAnim modNotesTx">
        <pc:chgData name="Daniel Jacobson" userId="a2370a02-d79c-4065-83e3-303b80e5740d" providerId="ADAL" clId="{8DC662FA-A8BA-48D4-8F5A-9551A53ED26A}" dt="2017-08-30T15:43:33.540" v="1204" actId="20577"/>
        <pc:sldMkLst>
          <pc:docMk/>
          <pc:sldMk cId="3009801468" sldId="312"/>
        </pc:sldMkLst>
        <pc:spChg chg="del">
          <ac:chgData name="Daniel Jacobson" userId="a2370a02-d79c-4065-83e3-303b80e5740d" providerId="ADAL" clId="{8DC662FA-A8BA-48D4-8F5A-9551A53ED26A}" dt="2017-08-30T15:19:04.619" v="236" actId="478"/>
          <ac:spMkLst>
            <pc:docMk/>
            <pc:sldMk cId="3009801468" sldId="312"/>
            <ac:spMk id="2" creationId="{9FAA0AED-69F1-4176-A660-449063861C51}"/>
          </ac:spMkLst>
        </pc:spChg>
        <pc:spChg chg="mod">
          <ac:chgData name="Daniel Jacobson" userId="a2370a02-d79c-4065-83e3-303b80e5740d" providerId="ADAL" clId="{8DC662FA-A8BA-48D4-8F5A-9551A53ED26A}" dt="2017-08-30T15:18:13.153" v="235" actId="20577"/>
          <ac:spMkLst>
            <pc:docMk/>
            <pc:sldMk cId="3009801468" sldId="312"/>
            <ac:spMk id="3" creationId="{A23EDA42-7E76-4DE9-9A43-F64227AD699B}"/>
          </ac:spMkLst>
        </pc:spChg>
        <pc:spChg chg="add del mod">
          <ac:chgData name="Daniel Jacobson" userId="a2370a02-d79c-4065-83e3-303b80e5740d" providerId="ADAL" clId="{8DC662FA-A8BA-48D4-8F5A-9551A53ED26A}" dt="2017-08-30T15:23:55.471" v="399" actId="478"/>
          <ac:spMkLst>
            <pc:docMk/>
            <pc:sldMk cId="3009801468" sldId="312"/>
            <ac:spMk id="4" creationId="{0B7CAE9C-AB34-41BE-8A69-A97E4294956F}"/>
          </ac:spMkLst>
        </pc:spChg>
        <pc:spChg chg="add mod">
          <ac:chgData name="Daniel Jacobson" userId="a2370a02-d79c-4065-83e3-303b80e5740d" providerId="ADAL" clId="{8DC662FA-A8BA-48D4-8F5A-9551A53ED26A}" dt="2017-08-30T15:28:44.266" v="468" actId="1076"/>
          <ac:spMkLst>
            <pc:docMk/>
            <pc:sldMk cId="3009801468" sldId="312"/>
            <ac:spMk id="5" creationId="{50AE9DD8-3C39-439B-AB02-443664E8BFFC}"/>
          </ac:spMkLst>
        </pc:spChg>
        <pc:spChg chg="add mod">
          <ac:chgData name="Daniel Jacobson" userId="a2370a02-d79c-4065-83e3-303b80e5740d" providerId="ADAL" clId="{8DC662FA-A8BA-48D4-8F5A-9551A53ED26A}" dt="2017-08-30T15:28:38.738" v="467" actId="1076"/>
          <ac:spMkLst>
            <pc:docMk/>
            <pc:sldMk cId="3009801468" sldId="312"/>
            <ac:spMk id="11" creationId="{ABF7C453-D227-4F1F-93A2-B29D47636536}"/>
          </ac:spMkLst>
        </pc:spChg>
        <pc:spChg chg="add mod">
          <ac:chgData name="Daniel Jacobson" userId="a2370a02-d79c-4065-83e3-303b80e5740d" providerId="ADAL" clId="{8DC662FA-A8BA-48D4-8F5A-9551A53ED26A}" dt="2017-08-30T15:30:06.425" v="497" actId="14100"/>
          <ac:spMkLst>
            <pc:docMk/>
            <pc:sldMk cId="3009801468" sldId="312"/>
            <ac:spMk id="14" creationId="{F8FCEDE9-7D47-4E4B-84D8-E656EA5B9A60}"/>
          </ac:spMkLst>
        </pc:spChg>
        <pc:spChg chg="add mod">
          <ac:chgData name="Daniel Jacobson" userId="a2370a02-d79c-4065-83e3-303b80e5740d" providerId="ADAL" clId="{8DC662FA-A8BA-48D4-8F5A-9551A53ED26A}" dt="2017-08-30T15:43:16.055" v="1163" actId="20577"/>
          <ac:spMkLst>
            <pc:docMk/>
            <pc:sldMk cId="3009801468" sldId="312"/>
            <ac:spMk id="15" creationId="{6F5A0AA2-246C-4D3A-A6FD-E1B9C953F790}"/>
          </ac:spMkLst>
        </pc:spChg>
        <pc:spChg chg="add mod">
          <ac:chgData name="Daniel Jacobson" userId="a2370a02-d79c-4065-83e3-303b80e5740d" providerId="ADAL" clId="{8DC662FA-A8BA-48D4-8F5A-9551A53ED26A}" dt="2017-08-30T15:34:41.985" v="751" actId="1076"/>
          <ac:spMkLst>
            <pc:docMk/>
            <pc:sldMk cId="3009801468" sldId="312"/>
            <ac:spMk id="16" creationId="{E026910B-5C80-4ABD-A55E-8EB59471DB6D}"/>
          </ac:spMkLst>
        </pc:spChg>
        <pc:spChg chg="add mod">
          <ac:chgData name="Daniel Jacobson" userId="a2370a02-d79c-4065-83e3-303b80e5740d" providerId="ADAL" clId="{8DC662FA-A8BA-48D4-8F5A-9551A53ED26A}" dt="2017-08-30T15:33:26.386" v="743" actId="14100"/>
          <ac:spMkLst>
            <pc:docMk/>
            <pc:sldMk cId="3009801468" sldId="312"/>
            <ac:spMk id="23" creationId="{174AF46B-B900-4225-A437-E384B81262D2}"/>
          </ac:spMkLst>
        </pc:spChg>
        <pc:cxnChg chg="add del mod">
          <ac:chgData name="Daniel Jacobson" userId="a2370a02-d79c-4065-83e3-303b80e5740d" providerId="ADAL" clId="{8DC662FA-A8BA-48D4-8F5A-9551A53ED26A}" dt="2017-08-30T15:25:59.227" v="436" actId="478"/>
          <ac:cxnSpMkLst>
            <pc:docMk/>
            <pc:sldMk cId="3009801468" sldId="312"/>
            <ac:cxnSpMk id="7" creationId="{F72E2A3C-6828-42A7-B6CC-D2C543858201}"/>
          </ac:cxnSpMkLst>
        </pc:cxnChg>
        <pc:cxnChg chg="add mod">
          <ac:chgData name="Daniel Jacobson" userId="a2370a02-d79c-4065-83e3-303b80e5740d" providerId="ADAL" clId="{8DC662FA-A8BA-48D4-8F5A-9551A53ED26A}" dt="2017-08-30T15:32:37.865" v="686" actId="692"/>
          <ac:cxnSpMkLst>
            <pc:docMk/>
            <pc:sldMk cId="3009801468" sldId="312"/>
            <ac:cxnSpMk id="10" creationId="{3F45BE6A-5589-4C66-885F-51F31C4804C5}"/>
          </ac:cxnSpMkLst>
        </pc:cxnChg>
        <pc:cxnChg chg="add mod">
          <ac:chgData name="Daniel Jacobson" userId="a2370a02-d79c-4065-83e3-303b80e5740d" providerId="ADAL" clId="{8DC662FA-A8BA-48D4-8F5A-9551A53ED26A}" dt="2017-08-30T15:34:43.746" v="752" actId="14100"/>
          <ac:cxnSpMkLst>
            <pc:docMk/>
            <pc:sldMk cId="3009801468" sldId="312"/>
            <ac:cxnSpMk id="18" creationId="{1388792B-4CB2-4C81-9A4A-980BD286E00F}"/>
          </ac:cxnSpMkLst>
        </pc:cxnChg>
        <pc:cxnChg chg="add del">
          <ac:chgData name="Daniel Jacobson" userId="a2370a02-d79c-4065-83e3-303b80e5740d" providerId="ADAL" clId="{8DC662FA-A8BA-48D4-8F5A-9551A53ED26A}" dt="2017-08-30T15:32:50.809" v="691" actId="14100"/>
          <ac:cxnSpMkLst>
            <pc:docMk/>
            <pc:sldMk cId="3009801468" sldId="312"/>
            <ac:cxnSpMk id="20" creationId="{087F9237-5FAB-4A16-AB41-284A79E38CE0}"/>
          </ac:cxnSpMkLst>
        </pc:cxnChg>
        <pc:cxnChg chg="add mod">
          <ac:chgData name="Daniel Jacobson" userId="a2370a02-d79c-4065-83e3-303b80e5740d" providerId="ADAL" clId="{8DC662FA-A8BA-48D4-8F5A-9551A53ED26A}" dt="2017-08-30T15:33:02.636" v="696" actId="692"/>
          <ac:cxnSpMkLst>
            <pc:docMk/>
            <pc:sldMk cId="3009801468" sldId="312"/>
            <ac:cxnSpMk id="22" creationId="{BDE57507-904B-4C56-BB0E-56D05FD7FD87}"/>
          </ac:cxnSpMkLst>
        </pc:cxnChg>
      </pc:sldChg>
      <pc:sldChg chg="modSp add modTransition modNotesTx">
        <pc:chgData name="Daniel Jacobson" userId="a2370a02-d79c-4065-83e3-303b80e5740d" providerId="ADAL" clId="{8DC662FA-A8BA-48D4-8F5A-9551A53ED26A}" dt="2017-08-30T15:23:28.656" v="394" actId="20577"/>
        <pc:sldMkLst>
          <pc:docMk/>
          <pc:sldMk cId="1629090888" sldId="313"/>
        </pc:sldMkLst>
        <pc:spChg chg="mod">
          <ac:chgData name="Daniel Jacobson" userId="a2370a02-d79c-4065-83e3-303b80e5740d" providerId="ADAL" clId="{8DC662FA-A8BA-48D4-8F5A-9551A53ED26A}" dt="2017-08-30T15:22:48.416" v="336" actId="20577"/>
          <ac:spMkLst>
            <pc:docMk/>
            <pc:sldMk cId="1629090888" sldId="313"/>
            <ac:spMk id="2" creationId="{7628BB5C-1047-4049-9F92-039217066AEA}"/>
          </ac:spMkLst>
        </pc:spChg>
      </pc:sldChg>
    </pc:docChg>
  </pc:docChgLst>
  <pc:docChgLst>
    <pc:chgData name="Chris Barker" userId="51141472-efc7-4b0d-953d-f21b0863a1d6" providerId="ADAL" clId="{5CC0ED5C-7022-4140-BB26-2EEA7145B4D2}"/>
    <pc:docChg chg="addSld delSld modSld">
      <pc:chgData name="Chris Barker" userId="51141472-efc7-4b0d-953d-f21b0863a1d6" providerId="ADAL" clId="{5CC0ED5C-7022-4140-BB26-2EEA7145B4D2}" dt="2017-09-14T23:32:33.237" v="8" actId="2696"/>
      <pc:docMkLst>
        <pc:docMk/>
      </pc:docMkLst>
      <pc:sldChg chg="del">
        <pc:chgData name="Chris Barker" userId="51141472-efc7-4b0d-953d-f21b0863a1d6" providerId="ADAL" clId="{5CC0ED5C-7022-4140-BB26-2EEA7145B4D2}" dt="2017-09-14T23:31:28.555" v="3" actId="2696"/>
        <pc:sldMkLst>
          <pc:docMk/>
          <pc:sldMk cId="3350276652" sldId="300"/>
        </pc:sldMkLst>
      </pc:sldChg>
      <pc:sldChg chg="del">
        <pc:chgData name="Chris Barker" userId="51141472-efc7-4b0d-953d-f21b0863a1d6" providerId="ADAL" clId="{5CC0ED5C-7022-4140-BB26-2EEA7145B4D2}" dt="2017-09-14T23:32:33.237" v="8" actId="2696"/>
        <pc:sldMkLst>
          <pc:docMk/>
          <pc:sldMk cId="2394944792" sldId="302"/>
        </pc:sldMkLst>
      </pc:sldChg>
      <pc:sldChg chg="add del setBg">
        <pc:chgData name="Chris Barker" userId="51141472-efc7-4b0d-953d-f21b0863a1d6" providerId="ADAL" clId="{5CC0ED5C-7022-4140-BB26-2EEA7145B4D2}" dt="2017-09-14T23:31:13.721" v="2" actId="2696"/>
        <pc:sldMkLst>
          <pc:docMk/>
          <pc:sldMk cId="4062097356" sldId="320"/>
        </pc:sldMkLst>
      </pc:sldChg>
      <pc:sldChg chg="add del modNotesTx">
        <pc:chgData name="Chris Barker" userId="51141472-efc7-4b0d-953d-f21b0863a1d6" providerId="ADAL" clId="{5CC0ED5C-7022-4140-BB26-2EEA7145B4D2}" dt="2017-09-14T23:32:30.756" v="7" actId="20577"/>
        <pc:sldMkLst>
          <pc:docMk/>
          <pc:sldMk cId="86653894" sldId="321"/>
        </pc:sldMkLst>
      </pc:sldChg>
    </pc:docChg>
  </pc:docChgLst>
  <pc:docChgLst>
    <pc:chgData name="Chris Barker" userId="51141472-efc7-4b0d-953d-f21b0863a1d6" providerId="ADAL" clId="{6518933D-88D2-4F70-9DD5-8EF938205512}"/>
    <pc:docChg chg="undo addSld delSld modSld">
      <pc:chgData name="Chris Barker" userId="51141472-efc7-4b0d-953d-f21b0863a1d6" providerId="ADAL" clId="{6518933D-88D2-4F70-9DD5-8EF938205512}" dt="2017-09-19T22:25:55.897" v="12" actId="6549"/>
      <pc:docMkLst>
        <pc:docMk/>
      </pc:docMkLst>
      <pc:sldChg chg="del modNotesTx">
        <pc:chgData name="Chris Barker" userId="51141472-efc7-4b0d-953d-f21b0863a1d6" providerId="ADAL" clId="{6518933D-88D2-4F70-9DD5-8EF938205512}" dt="2017-09-19T22:25:53.435" v="11" actId="2696"/>
        <pc:sldMkLst>
          <pc:docMk/>
          <pc:sldMk cId="111782835" sldId="294"/>
        </pc:sldMkLst>
      </pc:sldChg>
      <pc:sldChg chg="del">
        <pc:chgData name="Chris Barker" userId="51141472-efc7-4b0d-953d-f21b0863a1d6" providerId="ADAL" clId="{6518933D-88D2-4F70-9DD5-8EF938205512}" dt="2017-09-19T22:23:53.373" v="7" actId="2696"/>
        <pc:sldMkLst>
          <pc:docMk/>
          <pc:sldMk cId="4017246268" sldId="310"/>
        </pc:sldMkLst>
      </pc:sldChg>
      <pc:sldChg chg="modNotesTx">
        <pc:chgData name="Chris Barker" userId="51141472-efc7-4b0d-953d-f21b0863a1d6" providerId="ADAL" clId="{6518933D-88D2-4F70-9DD5-8EF938205512}" dt="2017-09-19T22:23:43.840" v="5" actId="6549"/>
        <pc:sldMkLst>
          <pc:docMk/>
          <pc:sldMk cId="2399719206" sldId="311"/>
        </pc:sldMkLst>
      </pc:sldChg>
      <pc:sldChg chg="modNotesTx">
        <pc:chgData name="Chris Barker" userId="51141472-efc7-4b0d-953d-f21b0863a1d6" providerId="ADAL" clId="{6518933D-88D2-4F70-9DD5-8EF938205512}" dt="2017-09-19T22:23:42.881" v="4" actId="6549"/>
        <pc:sldMkLst>
          <pc:docMk/>
          <pc:sldMk cId="1629090888" sldId="313"/>
        </pc:sldMkLst>
      </pc:sldChg>
      <pc:sldChg chg="modNotesTx">
        <pc:chgData name="Chris Barker" userId="51141472-efc7-4b0d-953d-f21b0863a1d6" providerId="ADAL" clId="{6518933D-88D2-4F70-9DD5-8EF938205512}" dt="2017-09-19T22:23:51.385" v="6" actId="6549"/>
        <pc:sldMkLst>
          <pc:docMk/>
          <pc:sldMk cId="3955406410" sldId="316"/>
        </pc:sldMkLst>
      </pc:sldChg>
      <pc:sldChg chg="modNotesTx">
        <pc:chgData name="Chris Barker" userId="51141472-efc7-4b0d-953d-f21b0863a1d6" providerId="ADAL" clId="{6518933D-88D2-4F70-9DD5-8EF938205512}" dt="2017-09-19T22:22:51.655" v="2" actId="6549"/>
        <pc:sldMkLst>
          <pc:docMk/>
          <pc:sldMk cId="1105247039" sldId="318"/>
        </pc:sldMkLst>
      </pc:sldChg>
      <pc:sldChg chg="add modNotesTx">
        <pc:chgData name="Chris Barker" userId="51141472-efc7-4b0d-953d-f21b0863a1d6" providerId="ADAL" clId="{6518933D-88D2-4F70-9DD5-8EF938205512}" dt="2017-09-19T22:25:55.897" v="12" actId="6549"/>
        <pc:sldMkLst>
          <pc:docMk/>
          <pc:sldMk cId="473364913" sldId="322"/>
        </pc:sldMkLst>
      </pc:sldChg>
      <pc:sldChg chg="add del setBg">
        <pc:chgData name="Chris Barker" userId="51141472-efc7-4b0d-953d-f21b0863a1d6" providerId="ADAL" clId="{6518933D-88D2-4F70-9DD5-8EF938205512}" dt="2017-09-19T22:25:51.185" v="9"/>
        <pc:sldMkLst>
          <pc:docMk/>
          <pc:sldMk cId="2404658302" sldId="322"/>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800" b="0" i="0" u="none" strike="noStrike" kern="1200" spc="0" baseline="0">
              <a:gradFill>
                <a:gsLst>
                  <a:gs pos="8889">
                    <a:schemeClr val="bg1"/>
                  </a:gs>
                  <a:gs pos="28000">
                    <a:schemeClr val="bg1"/>
                  </a:gs>
                </a:gsLst>
                <a:lin ang="5400000" scaled="0"/>
              </a:gra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Requests per Second</c:v>
                </c:pt>
              </c:strCache>
            </c:strRef>
          </c:tx>
          <c:spPr>
            <a:solidFill>
              <a:schemeClr val="accent2"/>
            </a:solidFill>
            <a:ln>
              <a:noFill/>
            </a:ln>
            <a:effectLst/>
          </c:spPr>
          <c:invertIfNegative val="0"/>
          <c:dPt>
            <c:idx val="0"/>
            <c:invertIfNegative val="0"/>
            <c:bubble3D val="0"/>
            <c:spPr>
              <a:solidFill>
                <a:srgbClr val="FFB900"/>
              </a:solidFill>
              <a:ln>
                <a:noFill/>
              </a:ln>
              <a:effectLst/>
            </c:spPr>
            <c:extLst>
              <c:ext xmlns:c16="http://schemas.microsoft.com/office/drawing/2014/chart" uri="{C3380CC4-5D6E-409C-BE32-E72D297353CC}">
                <c16:uniqueId val="{00000001-BD30-46B7-A29D-9AF54460264A}"/>
              </c:ext>
            </c:extLst>
          </c:dPt>
          <c:dPt>
            <c:idx val="1"/>
            <c:invertIfNegative val="0"/>
            <c:bubble3D val="0"/>
            <c:spPr>
              <a:solidFill>
                <a:schemeClr val="bg1"/>
              </a:solidFill>
              <a:ln>
                <a:noFill/>
              </a:ln>
              <a:effectLst/>
            </c:spPr>
            <c:extLst>
              <c:ext xmlns:c16="http://schemas.microsoft.com/office/drawing/2014/chart" uri="{C3380CC4-5D6E-409C-BE32-E72D297353CC}">
                <c16:uniqueId val="{00000005-BD30-46B7-A29D-9AF54460264A}"/>
              </c:ext>
            </c:extLst>
          </c:dPt>
          <c:dPt>
            <c:idx val="2"/>
            <c:invertIfNegative val="0"/>
            <c:bubble3D val="0"/>
            <c:spPr>
              <a:solidFill>
                <a:srgbClr val="FFB900"/>
              </a:solidFill>
              <a:ln>
                <a:noFill/>
              </a:ln>
              <a:effectLst/>
            </c:spPr>
            <c:extLst>
              <c:ext xmlns:c16="http://schemas.microsoft.com/office/drawing/2014/chart" uri="{C3380CC4-5D6E-409C-BE32-E72D297353CC}">
                <c16:uniqueId val="{00000003-BD30-46B7-A29D-9AF54460264A}"/>
              </c:ext>
            </c:extLst>
          </c:dPt>
          <c:dPt>
            <c:idx val="3"/>
            <c:invertIfNegative val="0"/>
            <c:bubble3D val="0"/>
            <c:spPr>
              <a:solidFill>
                <a:schemeClr val="bg1"/>
              </a:solidFill>
              <a:ln>
                <a:noFill/>
              </a:ln>
              <a:effectLst/>
            </c:spPr>
            <c:extLst>
              <c:ext xmlns:c16="http://schemas.microsoft.com/office/drawing/2014/chart" uri="{C3380CC4-5D6E-409C-BE32-E72D297353CC}">
                <c16:uniqueId val="{00000006-BD30-46B7-A29D-9AF54460264A}"/>
              </c:ext>
            </c:extLst>
          </c:dPt>
          <c:dPt>
            <c:idx val="4"/>
            <c:invertIfNegative val="0"/>
            <c:bubble3D val="0"/>
            <c:spPr>
              <a:solidFill>
                <a:schemeClr val="bg1"/>
              </a:solidFill>
              <a:ln>
                <a:noFill/>
              </a:ln>
              <a:effectLst/>
            </c:spPr>
            <c:extLst>
              <c:ext xmlns:c16="http://schemas.microsoft.com/office/drawing/2014/chart" uri="{C3380CC4-5D6E-409C-BE32-E72D297353CC}">
                <c16:uniqueId val="{00000007-BD30-46B7-A29D-9AF54460264A}"/>
              </c:ext>
            </c:extLst>
          </c:dPt>
          <c:dPt>
            <c:idx val="5"/>
            <c:invertIfNegative val="0"/>
            <c:bubble3D val="0"/>
            <c:spPr>
              <a:solidFill>
                <a:schemeClr val="bg1"/>
              </a:solidFill>
              <a:ln>
                <a:noFill/>
              </a:ln>
              <a:effectLst/>
            </c:spPr>
            <c:extLst>
              <c:ext xmlns:c16="http://schemas.microsoft.com/office/drawing/2014/chart" uri="{C3380CC4-5D6E-409C-BE32-E72D297353CC}">
                <c16:uniqueId val="{00000008-BD30-46B7-A29D-9AF54460264A}"/>
              </c:ext>
            </c:extLst>
          </c:dPt>
          <c:cat>
            <c:strRef>
              <c:f>Sheet1!$A$2:$A$7</c:f>
              <c:strCache>
                <c:ptCount val="6"/>
                <c:pt idx="0">
                  <c:v>aspnetcore-linux</c:v>
                </c:pt>
                <c:pt idx="1">
                  <c:v>servlet</c:v>
                </c:pt>
                <c:pt idx="2">
                  <c:v>aspnetcore-mvc-linux</c:v>
                </c:pt>
                <c:pt idx="3">
                  <c:v>nodejs</c:v>
                </c:pt>
                <c:pt idx="4">
                  <c:v>express</c:v>
                </c:pt>
                <c:pt idx="5">
                  <c:v>php</c:v>
                </c:pt>
              </c:strCache>
            </c:strRef>
          </c:cat>
          <c:val>
            <c:numRef>
              <c:f>Sheet1!$B$2:$B$7</c:f>
              <c:numCache>
                <c:formatCode>#,##0</c:formatCode>
                <c:ptCount val="6"/>
                <c:pt idx="0">
                  <c:v>1822366</c:v>
                </c:pt>
                <c:pt idx="1">
                  <c:v>1156604</c:v>
                </c:pt>
                <c:pt idx="2">
                  <c:v>652487</c:v>
                </c:pt>
                <c:pt idx="3">
                  <c:v>467246</c:v>
                </c:pt>
                <c:pt idx="4">
                  <c:v>213982</c:v>
                </c:pt>
                <c:pt idx="5">
                  <c:v>45616</c:v>
                </c:pt>
              </c:numCache>
            </c:numRef>
          </c:val>
          <c:extLst>
            <c:ext xmlns:c16="http://schemas.microsoft.com/office/drawing/2014/chart" uri="{C3380CC4-5D6E-409C-BE32-E72D297353CC}">
              <c16:uniqueId val="{00000004-BD30-46B7-A29D-9AF54460264A}"/>
            </c:ext>
          </c:extLst>
        </c:ser>
        <c:dLbls>
          <c:showLegendKey val="0"/>
          <c:showVal val="0"/>
          <c:showCatName val="0"/>
          <c:showSerName val="0"/>
          <c:showPercent val="0"/>
          <c:showBubbleSize val="0"/>
        </c:dLbls>
        <c:gapWidth val="219"/>
        <c:overlap val="-27"/>
        <c:axId val="454149488"/>
        <c:axId val="454150144"/>
      </c:barChart>
      <c:catAx>
        <c:axId val="4541494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gradFill>
                  <a:gsLst>
                    <a:gs pos="8889">
                      <a:schemeClr val="bg1"/>
                    </a:gs>
                    <a:gs pos="28000">
                      <a:schemeClr val="bg1"/>
                    </a:gs>
                  </a:gsLst>
                  <a:lin ang="5400000" scaled="0"/>
                </a:gradFill>
                <a:latin typeface="+mn-lt"/>
                <a:ea typeface="+mn-ea"/>
                <a:cs typeface="+mn-cs"/>
              </a:defRPr>
            </a:pPr>
            <a:endParaRPr lang="en-US"/>
          </a:p>
        </c:txPr>
        <c:crossAx val="454150144"/>
        <c:crosses val="autoZero"/>
        <c:auto val="1"/>
        <c:lblAlgn val="ctr"/>
        <c:lblOffset val="100"/>
        <c:noMultiLvlLbl val="0"/>
      </c:catAx>
      <c:valAx>
        <c:axId val="454150144"/>
        <c:scaling>
          <c:orientation val="minMax"/>
        </c:scaling>
        <c:delete val="0"/>
        <c:axPos val="l"/>
        <c:majorGridlines>
          <c:spPr>
            <a:ln w="9525" cap="flat" cmpd="sng" algn="ctr">
              <a:noFill/>
              <a:round/>
            </a:ln>
            <a:effectLst/>
          </c:spPr>
        </c:majorGridlines>
        <c:numFmt formatCode="#,##0" sourceLinked="0"/>
        <c:majorTickMark val="none"/>
        <c:minorTickMark val="none"/>
        <c:tickLblPos val="nextTo"/>
        <c:spPr>
          <a:noFill/>
          <a:ln>
            <a:solidFill>
              <a:schemeClr val="bg1"/>
            </a:solidFill>
          </a:ln>
          <a:effectLst/>
        </c:spPr>
        <c:txPr>
          <a:bodyPr rot="-60000000" spcFirstLastPara="1" vertOverflow="ellipsis" vert="horz" wrap="square" anchor="ctr" anchorCtr="1"/>
          <a:lstStyle/>
          <a:p>
            <a:pPr>
              <a:defRPr sz="1197" b="0" i="0" u="none" strike="noStrike" kern="1200" baseline="0">
                <a:gradFill>
                  <a:gsLst>
                    <a:gs pos="8889">
                      <a:schemeClr val="bg1"/>
                    </a:gs>
                    <a:gs pos="28000">
                      <a:schemeClr val="bg1"/>
                    </a:gs>
                  </a:gsLst>
                  <a:lin ang="5400000" scaled="0"/>
                </a:gradFill>
                <a:latin typeface="+mn-lt"/>
                <a:ea typeface="+mn-ea"/>
                <a:cs typeface="+mn-cs"/>
              </a:defRPr>
            </a:pPr>
            <a:endParaRPr lang="en-US"/>
          </a:p>
        </c:txPr>
        <c:crossAx val="454149488"/>
        <c:crosses val="autoZero"/>
        <c:crossBetween val="between"/>
      </c:valAx>
      <c:spPr>
        <a:noFill/>
        <a:ln>
          <a:noFill/>
        </a:ln>
        <a:effectLst/>
      </c:spPr>
    </c:plotArea>
    <c:plotVisOnly val="1"/>
    <c:dispBlanksAs val="gap"/>
    <c:showDLblsOverMax val="0"/>
  </c:chart>
  <c:spPr>
    <a:noFill/>
    <a:ln>
      <a:noFill/>
    </a:ln>
    <a:effectLst/>
  </c:spPr>
  <c:txPr>
    <a:bodyPr/>
    <a:lstStyle/>
    <a:p>
      <a:pPr>
        <a:defRPr>
          <a:gradFill>
            <a:gsLst>
              <a:gs pos="8889">
                <a:schemeClr val="bg1"/>
              </a:gs>
              <a:gs pos="28000">
                <a:schemeClr val="bg1"/>
              </a:gs>
            </a:gsLst>
            <a:lin ang="5400000" scaled="0"/>
          </a:gra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DC9C68-FEBD-4FF9-BFEE-7FF5B2521FE0}"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0D409745-B9A3-49DB-806C-13CD891FB27C}">
      <dgm:prSet phldrT="[Text]"/>
      <dgm:spPr/>
      <dgm:t>
        <a:bodyPr/>
        <a:lstStyle/>
        <a:p>
          <a:r>
            <a:rPr lang="en-US" b="1" dirty="0"/>
            <a:t>WinForms </a:t>
          </a:r>
          <a:r>
            <a:rPr lang="en-US" dirty="0"/>
            <a:t>Prepare for .NET Standard 2.0</a:t>
          </a:r>
        </a:p>
      </dgm:t>
    </dgm:pt>
    <dgm:pt modelId="{7DB543A6-EAEB-4E18-8392-AF569B2E24FA}" type="parTrans" cxnId="{AB110DE1-0A43-444F-9D14-6BFB200DBB4A}">
      <dgm:prSet/>
      <dgm:spPr/>
      <dgm:t>
        <a:bodyPr/>
        <a:lstStyle/>
        <a:p>
          <a:endParaRPr lang="en-US"/>
        </a:p>
      </dgm:t>
    </dgm:pt>
    <dgm:pt modelId="{9E8D566D-69EA-4F69-9875-F1FA85417186}" type="sibTrans" cxnId="{AB110DE1-0A43-444F-9D14-6BFB200DBB4A}">
      <dgm:prSet/>
      <dgm:spPr/>
      <dgm:t>
        <a:bodyPr/>
        <a:lstStyle/>
        <a:p>
          <a:endParaRPr lang="en-US"/>
        </a:p>
      </dgm:t>
    </dgm:pt>
    <dgm:pt modelId="{2DE449C2-903C-4253-944D-E4B3E03B0714}">
      <dgm:prSet phldrT="[Text]"/>
      <dgm:spPr/>
      <dgm:t>
        <a:bodyPr/>
        <a:lstStyle/>
        <a:p>
          <a:r>
            <a:rPr lang="en-US" b="1" dirty="0"/>
            <a:t>UWP</a:t>
          </a:r>
        </a:p>
        <a:p>
          <a:r>
            <a:rPr lang="en-US" b="0" dirty="0"/>
            <a:t>Creating the App</a:t>
          </a:r>
        </a:p>
      </dgm:t>
    </dgm:pt>
    <dgm:pt modelId="{F58B3638-78F9-4A87-8207-72215E547694}" type="parTrans" cxnId="{96A15003-3256-47C0-BB07-FBA8F60E2B39}">
      <dgm:prSet/>
      <dgm:spPr/>
      <dgm:t>
        <a:bodyPr/>
        <a:lstStyle/>
        <a:p>
          <a:endParaRPr lang="en-US"/>
        </a:p>
      </dgm:t>
    </dgm:pt>
    <dgm:pt modelId="{542007DF-72B5-4D2A-8F68-6DFED6DF1DAA}" type="sibTrans" cxnId="{96A15003-3256-47C0-BB07-FBA8F60E2B39}">
      <dgm:prSet/>
      <dgm:spPr/>
      <dgm:t>
        <a:bodyPr/>
        <a:lstStyle/>
        <a:p>
          <a:endParaRPr lang="en-US"/>
        </a:p>
      </dgm:t>
    </dgm:pt>
    <dgm:pt modelId="{9B65F5F8-97A8-4C3B-833F-FCEC1F256F7E}">
      <dgm:prSet phldrT="[Text]"/>
      <dgm:spPr/>
      <dgm:t>
        <a:bodyPr/>
        <a:lstStyle/>
        <a:p>
          <a:r>
            <a:rPr lang="en-US" b="1" dirty="0"/>
            <a:t>Co-evolve</a:t>
          </a:r>
        </a:p>
        <a:p>
          <a:r>
            <a:rPr lang="en-US" dirty="0"/>
            <a:t>Add New Features</a:t>
          </a:r>
        </a:p>
      </dgm:t>
    </dgm:pt>
    <dgm:pt modelId="{E19D0244-D43F-4A12-A94B-AE38F960B173}" type="parTrans" cxnId="{D7073463-6C76-4F64-9571-4B65019B91D4}">
      <dgm:prSet/>
      <dgm:spPr/>
      <dgm:t>
        <a:bodyPr/>
        <a:lstStyle/>
        <a:p>
          <a:endParaRPr lang="en-US"/>
        </a:p>
      </dgm:t>
    </dgm:pt>
    <dgm:pt modelId="{75619404-9669-408E-ACB0-20E8EEE7B8F7}" type="sibTrans" cxnId="{D7073463-6C76-4F64-9571-4B65019B91D4}">
      <dgm:prSet/>
      <dgm:spPr/>
      <dgm:t>
        <a:bodyPr/>
        <a:lstStyle/>
        <a:p>
          <a:endParaRPr lang="en-US"/>
        </a:p>
      </dgm:t>
    </dgm:pt>
    <dgm:pt modelId="{FC85B7B2-42D1-4822-B56C-4F5D4EFE5522}" type="pres">
      <dgm:prSet presAssocID="{A9DC9C68-FEBD-4FF9-BFEE-7FF5B2521FE0}" presName="Name0" presStyleCnt="0">
        <dgm:presLayoutVars>
          <dgm:chMax val="11"/>
          <dgm:chPref val="11"/>
          <dgm:dir/>
          <dgm:resizeHandles/>
        </dgm:presLayoutVars>
      </dgm:prSet>
      <dgm:spPr/>
    </dgm:pt>
    <dgm:pt modelId="{835E229E-E5A3-4D91-A907-42B81FCD262F}" type="pres">
      <dgm:prSet presAssocID="{9B65F5F8-97A8-4C3B-833F-FCEC1F256F7E}" presName="Accent3" presStyleCnt="0"/>
      <dgm:spPr/>
    </dgm:pt>
    <dgm:pt modelId="{B6A0A07B-FECB-4459-87F2-257E22BAAE08}" type="pres">
      <dgm:prSet presAssocID="{9B65F5F8-97A8-4C3B-833F-FCEC1F256F7E}" presName="Accent" presStyleLbl="node1" presStyleIdx="0" presStyleCnt="3"/>
      <dgm:spPr/>
    </dgm:pt>
    <dgm:pt modelId="{B77ED9D4-B251-43F8-AC7E-8AE013A95314}" type="pres">
      <dgm:prSet presAssocID="{9B65F5F8-97A8-4C3B-833F-FCEC1F256F7E}" presName="ParentBackground3" presStyleCnt="0"/>
      <dgm:spPr/>
    </dgm:pt>
    <dgm:pt modelId="{E1F6AB6E-F932-48FF-B19D-31055D50FEA1}" type="pres">
      <dgm:prSet presAssocID="{9B65F5F8-97A8-4C3B-833F-FCEC1F256F7E}" presName="ParentBackground" presStyleLbl="fgAcc1" presStyleIdx="0" presStyleCnt="3"/>
      <dgm:spPr/>
    </dgm:pt>
    <dgm:pt modelId="{7D2F19E8-674F-4FEC-898C-6838747C578B}" type="pres">
      <dgm:prSet presAssocID="{9B65F5F8-97A8-4C3B-833F-FCEC1F256F7E}" presName="Parent3" presStyleLbl="revTx" presStyleIdx="0" presStyleCnt="0">
        <dgm:presLayoutVars>
          <dgm:chMax val="1"/>
          <dgm:chPref val="1"/>
          <dgm:bulletEnabled val="1"/>
        </dgm:presLayoutVars>
      </dgm:prSet>
      <dgm:spPr/>
    </dgm:pt>
    <dgm:pt modelId="{D14975D7-00EF-401E-AC8C-C69C3DA4D8BD}" type="pres">
      <dgm:prSet presAssocID="{2DE449C2-903C-4253-944D-E4B3E03B0714}" presName="Accent2" presStyleCnt="0"/>
      <dgm:spPr/>
    </dgm:pt>
    <dgm:pt modelId="{52218CBC-47F0-40A9-A0F6-DB61AF35D722}" type="pres">
      <dgm:prSet presAssocID="{2DE449C2-903C-4253-944D-E4B3E03B0714}" presName="Accent" presStyleLbl="node1" presStyleIdx="1" presStyleCnt="3"/>
      <dgm:spPr/>
    </dgm:pt>
    <dgm:pt modelId="{85DDA00B-D901-4531-BA65-938F8EAB364D}" type="pres">
      <dgm:prSet presAssocID="{2DE449C2-903C-4253-944D-E4B3E03B0714}" presName="ParentBackground2" presStyleCnt="0"/>
      <dgm:spPr/>
    </dgm:pt>
    <dgm:pt modelId="{B6A644A9-B6D7-4E1D-95B7-C2B490D2E945}" type="pres">
      <dgm:prSet presAssocID="{2DE449C2-903C-4253-944D-E4B3E03B0714}" presName="ParentBackground" presStyleLbl="fgAcc1" presStyleIdx="1" presStyleCnt="3"/>
      <dgm:spPr/>
    </dgm:pt>
    <dgm:pt modelId="{04A51F80-A049-46BF-87E3-9D44FB475DA2}" type="pres">
      <dgm:prSet presAssocID="{2DE449C2-903C-4253-944D-E4B3E03B0714}" presName="Parent2" presStyleLbl="revTx" presStyleIdx="0" presStyleCnt="0">
        <dgm:presLayoutVars>
          <dgm:chMax val="1"/>
          <dgm:chPref val="1"/>
          <dgm:bulletEnabled val="1"/>
        </dgm:presLayoutVars>
      </dgm:prSet>
      <dgm:spPr/>
    </dgm:pt>
    <dgm:pt modelId="{0F4D2562-5725-4688-AD86-27565563FB23}" type="pres">
      <dgm:prSet presAssocID="{0D409745-B9A3-49DB-806C-13CD891FB27C}" presName="Accent1" presStyleCnt="0"/>
      <dgm:spPr/>
    </dgm:pt>
    <dgm:pt modelId="{389E3374-CFEB-4D4C-8711-1A37A469BF70}" type="pres">
      <dgm:prSet presAssocID="{0D409745-B9A3-49DB-806C-13CD891FB27C}" presName="Accent" presStyleLbl="node1" presStyleIdx="2" presStyleCnt="3"/>
      <dgm:spPr/>
    </dgm:pt>
    <dgm:pt modelId="{E70B765C-A17A-483C-9E8B-9592D671717A}" type="pres">
      <dgm:prSet presAssocID="{0D409745-B9A3-49DB-806C-13CD891FB27C}" presName="ParentBackground1" presStyleCnt="0"/>
      <dgm:spPr/>
    </dgm:pt>
    <dgm:pt modelId="{460180D3-6526-4417-872F-98C1BABEE688}" type="pres">
      <dgm:prSet presAssocID="{0D409745-B9A3-49DB-806C-13CD891FB27C}" presName="ParentBackground" presStyleLbl="fgAcc1" presStyleIdx="2" presStyleCnt="3"/>
      <dgm:spPr/>
    </dgm:pt>
    <dgm:pt modelId="{B1B60298-910B-4D4E-B434-771A80D926AD}" type="pres">
      <dgm:prSet presAssocID="{0D409745-B9A3-49DB-806C-13CD891FB27C}" presName="Parent1" presStyleLbl="revTx" presStyleIdx="0" presStyleCnt="0">
        <dgm:presLayoutVars>
          <dgm:chMax val="1"/>
          <dgm:chPref val="1"/>
          <dgm:bulletEnabled val="1"/>
        </dgm:presLayoutVars>
      </dgm:prSet>
      <dgm:spPr/>
    </dgm:pt>
  </dgm:ptLst>
  <dgm:cxnLst>
    <dgm:cxn modelId="{96A15003-3256-47C0-BB07-FBA8F60E2B39}" srcId="{A9DC9C68-FEBD-4FF9-BFEE-7FF5B2521FE0}" destId="{2DE449C2-903C-4253-944D-E4B3E03B0714}" srcOrd="1" destOrd="0" parTransId="{F58B3638-78F9-4A87-8207-72215E547694}" sibTransId="{542007DF-72B5-4D2A-8F68-6DFED6DF1DAA}"/>
    <dgm:cxn modelId="{4C43B81C-A6C7-4C34-B4F1-8CEB767CC6AD}" type="presOf" srcId="{9B65F5F8-97A8-4C3B-833F-FCEC1F256F7E}" destId="{E1F6AB6E-F932-48FF-B19D-31055D50FEA1}" srcOrd="0" destOrd="0" presId="urn:microsoft.com/office/officeart/2011/layout/CircleProcess"/>
    <dgm:cxn modelId="{3FF71F39-0510-4049-824C-42B4EB0F47C9}" type="presOf" srcId="{0D409745-B9A3-49DB-806C-13CD891FB27C}" destId="{B1B60298-910B-4D4E-B434-771A80D926AD}" srcOrd="1" destOrd="0" presId="urn:microsoft.com/office/officeart/2011/layout/CircleProcess"/>
    <dgm:cxn modelId="{D7073463-6C76-4F64-9571-4B65019B91D4}" srcId="{A9DC9C68-FEBD-4FF9-BFEE-7FF5B2521FE0}" destId="{9B65F5F8-97A8-4C3B-833F-FCEC1F256F7E}" srcOrd="2" destOrd="0" parTransId="{E19D0244-D43F-4A12-A94B-AE38F960B173}" sibTransId="{75619404-9669-408E-ACB0-20E8EEE7B8F7}"/>
    <dgm:cxn modelId="{F34D9A6F-DD5D-487F-A1AE-5D9A3B8539C9}" type="presOf" srcId="{0D409745-B9A3-49DB-806C-13CD891FB27C}" destId="{460180D3-6526-4417-872F-98C1BABEE688}" srcOrd="0" destOrd="0" presId="urn:microsoft.com/office/officeart/2011/layout/CircleProcess"/>
    <dgm:cxn modelId="{11F9538F-FEED-45BE-9868-B393C1EAF263}" type="presOf" srcId="{9B65F5F8-97A8-4C3B-833F-FCEC1F256F7E}" destId="{7D2F19E8-674F-4FEC-898C-6838747C578B}" srcOrd="1" destOrd="0" presId="urn:microsoft.com/office/officeart/2011/layout/CircleProcess"/>
    <dgm:cxn modelId="{22A86ACA-C25D-4921-9FEC-A1798090A27B}" type="presOf" srcId="{A9DC9C68-FEBD-4FF9-BFEE-7FF5B2521FE0}" destId="{FC85B7B2-42D1-4822-B56C-4F5D4EFE5522}" srcOrd="0" destOrd="0" presId="urn:microsoft.com/office/officeart/2011/layout/CircleProcess"/>
    <dgm:cxn modelId="{AB110DE1-0A43-444F-9D14-6BFB200DBB4A}" srcId="{A9DC9C68-FEBD-4FF9-BFEE-7FF5B2521FE0}" destId="{0D409745-B9A3-49DB-806C-13CD891FB27C}" srcOrd="0" destOrd="0" parTransId="{7DB543A6-EAEB-4E18-8392-AF569B2E24FA}" sibTransId="{9E8D566D-69EA-4F69-9875-F1FA85417186}"/>
    <dgm:cxn modelId="{905B90EF-B905-4BD4-9B8D-67BCE113EDAC}" type="presOf" srcId="{2DE449C2-903C-4253-944D-E4B3E03B0714}" destId="{04A51F80-A049-46BF-87E3-9D44FB475DA2}" srcOrd="1" destOrd="0" presId="urn:microsoft.com/office/officeart/2011/layout/CircleProcess"/>
    <dgm:cxn modelId="{09BF21FC-A619-495A-A519-D8B34E5B6ECB}" type="presOf" srcId="{2DE449C2-903C-4253-944D-E4B3E03B0714}" destId="{B6A644A9-B6D7-4E1D-95B7-C2B490D2E945}" srcOrd="0" destOrd="0" presId="urn:microsoft.com/office/officeart/2011/layout/CircleProcess"/>
    <dgm:cxn modelId="{478C4550-7016-40ED-B332-44593A6F28FE}" type="presParOf" srcId="{FC85B7B2-42D1-4822-B56C-4F5D4EFE5522}" destId="{835E229E-E5A3-4D91-A907-42B81FCD262F}" srcOrd="0" destOrd="0" presId="urn:microsoft.com/office/officeart/2011/layout/CircleProcess"/>
    <dgm:cxn modelId="{BF6A3F79-0841-4502-9521-14312CE4225E}" type="presParOf" srcId="{835E229E-E5A3-4D91-A907-42B81FCD262F}" destId="{B6A0A07B-FECB-4459-87F2-257E22BAAE08}" srcOrd="0" destOrd="0" presId="urn:microsoft.com/office/officeart/2011/layout/CircleProcess"/>
    <dgm:cxn modelId="{3FB919FA-8429-4F44-AD64-B2167BEA983E}" type="presParOf" srcId="{FC85B7B2-42D1-4822-B56C-4F5D4EFE5522}" destId="{B77ED9D4-B251-43F8-AC7E-8AE013A95314}" srcOrd="1" destOrd="0" presId="urn:microsoft.com/office/officeart/2011/layout/CircleProcess"/>
    <dgm:cxn modelId="{2308D85A-D4AC-4CDE-B8D5-18DB3C686AAA}" type="presParOf" srcId="{B77ED9D4-B251-43F8-AC7E-8AE013A95314}" destId="{E1F6AB6E-F932-48FF-B19D-31055D50FEA1}" srcOrd="0" destOrd="0" presId="urn:microsoft.com/office/officeart/2011/layout/CircleProcess"/>
    <dgm:cxn modelId="{DD63AB9C-AF91-4E62-A610-D75248C1C700}" type="presParOf" srcId="{FC85B7B2-42D1-4822-B56C-4F5D4EFE5522}" destId="{7D2F19E8-674F-4FEC-898C-6838747C578B}" srcOrd="2" destOrd="0" presId="urn:microsoft.com/office/officeart/2011/layout/CircleProcess"/>
    <dgm:cxn modelId="{33ECC041-51DC-4A0F-942E-C68727C89489}" type="presParOf" srcId="{FC85B7B2-42D1-4822-B56C-4F5D4EFE5522}" destId="{D14975D7-00EF-401E-AC8C-C69C3DA4D8BD}" srcOrd="3" destOrd="0" presId="urn:microsoft.com/office/officeart/2011/layout/CircleProcess"/>
    <dgm:cxn modelId="{279A1E8E-BEA2-4AAD-8480-F9EA657A599D}" type="presParOf" srcId="{D14975D7-00EF-401E-AC8C-C69C3DA4D8BD}" destId="{52218CBC-47F0-40A9-A0F6-DB61AF35D722}" srcOrd="0" destOrd="0" presId="urn:microsoft.com/office/officeart/2011/layout/CircleProcess"/>
    <dgm:cxn modelId="{345E4508-74F4-48D2-96FA-90263D51DE1E}" type="presParOf" srcId="{FC85B7B2-42D1-4822-B56C-4F5D4EFE5522}" destId="{85DDA00B-D901-4531-BA65-938F8EAB364D}" srcOrd="4" destOrd="0" presId="urn:microsoft.com/office/officeart/2011/layout/CircleProcess"/>
    <dgm:cxn modelId="{FB170E3B-2399-4075-8CDF-6A2756BA8DDC}" type="presParOf" srcId="{85DDA00B-D901-4531-BA65-938F8EAB364D}" destId="{B6A644A9-B6D7-4E1D-95B7-C2B490D2E945}" srcOrd="0" destOrd="0" presId="urn:microsoft.com/office/officeart/2011/layout/CircleProcess"/>
    <dgm:cxn modelId="{D7E37265-64F0-4E7B-976D-6C7D274BA50A}" type="presParOf" srcId="{FC85B7B2-42D1-4822-B56C-4F5D4EFE5522}" destId="{04A51F80-A049-46BF-87E3-9D44FB475DA2}" srcOrd="5" destOrd="0" presId="urn:microsoft.com/office/officeart/2011/layout/CircleProcess"/>
    <dgm:cxn modelId="{B7CC1F6D-18CB-4B33-8CCF-48287852AB4C}" type="presParOf" srcId="{FC85B7B2-42D1-4822-B56C-4F5D4EFE5522}" destId="{0F4D2562-5725-4688-AD86-27565563FB23}" srcOrd="6" destOrd="0" presId="urn:microsoft.com/office/officeart/2011/layout/CircleProcess"/>
    <dgm:cxn modelId="{84705496-53A6-4189-A377-66F14BC3C921}" type="presParOf" srcId="{0F4D2562-5725-4688-AD86-27565563FB23}" destId="{389E3374-CFEB-4D4C-8711-1A37A469BF70}" srcOrd="0" destOrd="0" presId="urn:microsoft.com/office/officeart/2011/layout/CircleProcess"/>
    <dgm:cxn modelId="{9B59BFC2-EA64-433B-8B50-105E89C69552}" type="presParOf" srcId="{FC85B7B2-42D1-4822-B56C-4F5D4EFE5522}" destId="{E70B765C-A17A-483C-9E8B-9592D671717A}" srcOrd="7" destOrd="0" presId="urn:microsoft.com/office/officeart/2011/layout/CircleProcess"/>
    <dgm:cxn modelId="{AD2F5708-7005-48B7-A949-F97FFF65335A}" type="presParOf" srcId="{E70B765C-A17A-483C-9E8B-9592D671717A}" destId="{460180D3-6526-4417-872F-98C1BABEE688}" srcOrd="0" destOrd="0" presId="urn:microsoft.com/office/officeart/2011/layout/CircleProcess"/>
    <dgm:cxn modelId="{2B33D686-276C-4F9D-8C77-6AD0EEA58D2C}" type="presParOf" srcId="{FC85B7B2-42D1-4822-B56C-4F5D4EFE5522}" destId="{B1B60298-910B-4D4E-B434-771A80D926AD}" srcOrd="8"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A0A07B-FECB-4459-87F2-257E22BAAE08}">
      <dsp:nvSpPr>
        <dsp:cNvPr id="0" name=""/>
        <dsp:cNvSpPr/>
      </dsp:nvSpPr>
      <dsp:spPr>
        <a:xfrm>
          <a:off x="5625185" y="1482419"/>
          <a:ext cx="2453805" cy="2454259"/>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F6AB6E-F932-48FF-B19D-31055D50FEA1}">
      <dsp:nvSpPr>
        <dsp:cNvPr id="0" name=""/>
        <dsp:cNvSpPr/>
      </dsp:nvSpPr>
      <dsp:spPr>
        <a:xfrm>
          <a:off x="5706659" y="1564242"/>
          <a:ext cx="2290857" cy="2290613"/>
        </a:xfrm>
        <a:prstGeom prst="ellipse">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b="1" kern="1200" dirty="0"/>
            <a:t>Co-evolve</a:t>
          </a:r>
        </a:p>
        <a:p>
          <a:pPr marL="0" lvl="0" indent="0" algn="ctr" defTabSz="977900">
            <a:lnSpc>
              <a:spcPct val="90000"/>
            </a:lnSpc>
            <a:spcBef>
              <a:spcPct val="0"/>
            </a:spcBef>
            <a:spcAft>
              <a:spcPct val="35000"/>
            </a:spcAft>
            <a:buNone/>
          </a:pPr>
          <a:r>
            <a:rPr lang="en-US" sz="2200" kern="1200" dirty="0"/>
            <a:t>Add New Features</a:t>
          </a:r>
        </a:p>
      </dsp:txBody>
      <dsp:txXfrm>
        <a:off x="6034153" y="1891534"/>
        <a:ext cx="1635870" cy="1636029"/>
      </dsp:txXfrm>
    </dsp:sp>
    <dsp:sp modelId="{52218CBC-47F0-40A9-A0F6-DB61AF35D722}">
      <dsp:nvSpPr>
        <dsp:cNvPr id="0" name=""/>
        <dsp:cNvSpPr/>
      </dsp:nvSpPr>
      <dsp:spPr>
        <a:xfrm rot="2700000">
          <a:off x="3092062" y="1485386"/>
          <a:ext cx="2447894" cy="2447894"/>
        </a:xfrm>
        <a:prstGeom prst="teardrop">
          <a:avLst>
            <a:gd name="adj" fmla="val 10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A644A9-B6D7-4E1D-95B7-C2B490D2E945}">
      <dsp:nvSpPr>
        <dsp:cNvPr id="0" name=""/>
        <dsp:cNvSpPr/>
      </dsp:nvSpPr>
      <dsp:spPr>
        <a:xfrm>
          <a:off x="3170581" y="1564242"/>
          <a:ext cx="2290857" cy="2290613"/>
        </a:xfrm>
        <a:prstGeom prst="ellipse">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b="1" kern="1200" dirty="0"/>
            <a:t>UWP</a:t>
          </a:r>
        </a:p>
        <a:p>
          <a:pPr marL="0" lvl="0" indent="0" algn="ctr" defTabSz="977900">
            <a:lnSpc>
              <a:spcPct val="90000"/>
            </a:lnSpc>
            <a:spcBef>
              <a:spcPct val="0"/>
            </a:spcBef>
            <a:spcAft>
              <a:spcPct val="35000"/>
            </a:spcAft>
            <a:buNone/>
          </a:pPr>
          <a:r>
            <a:rPr lang="en-US" sz="2200" b="0" kern="1200" dirty="0"/>
            <a:t>Creating the App</a:t>
          </a:r>
        </a:p>
      </dsp:txBody>
      <dsp:txXfrm>
        <a:off x="3498075" y="1891534"/>
        <a:ext cx="1635870" cy="1636029"/>
      </dsp:txXfrm>
    </dsp:sp>
    <dsp:sp modelId="{389E3374-CFEB-4D4C-8711-1A37A469BF70}">
      <dsp:nvSpPr>
        <dsp:cNvPr id="0" name=""/>
        <dsp:cNvSpPr/>
      </dsp:nvSpPr>
      <dsp:spPr>
        <a:xfrm rot="2700000">
          <a:off x="555984" y="1485386"/>
          <a:ext cx="2447894" cy="2447894"/>
        </a:xfrm>
        <a:prstGeom prst="teardrop">
          <a:avLst>
            <a:gd name="adj" fmla="val 10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60180D3-6526-4417-872F-98C1BABEE688}">
      <dsp:nvSpPr>
        <dsp:cNvPr id="0" name=""/>
        <dsp:cNvSpPr/>
      </dsp:nvSpPr>
      <dsp:spPr>
        <a:xfrm>
          <a:off x="634503" y="1564242"/>
          <a:ext cx="2290857" cy="2290613"/>
        </a:xfrm>
        <a:prstGeom prst="ellipse">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b="1" kern="1200" dirty="0"/>
            <a:t>WinForms </a:t>
          </a:r>
          <a:r>
            <a:rPr lang="en-US" sz="2200" kern="1200" dirty="0"/>
            <a:t>Prepare for .NET Standard 2.0</a:t>
          </a:r>
        </a:p>
      </dsp:txBody>
      <dsp:txXfrm>
        <a:off x="961997" y="1891534"/>
        <a:ext cx="1635870" cy="1636029"/>
      </dsp:txXfrm>
    </dsp:sp>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3.png>
</file>

<file path=ppt/media/image4.png>
</file>

<file path=ppt/media/image5.jpe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09148E-33BB-4882-A8A0-BCAE999287F1}" type="datetimeFigureOut">
              <a:rPr lang="en-US" smtClean="0"/>
              <a:t>9/19/2017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040E3C-D3D3-4895-AAEC-D8FEE08522D6}" type="slidenum">
              <a:rPr lang="en-US" smtClean="0"/>
              <a:t>‹#›</a:t>
            </a:fld>
            <a:endParaRPr lang="en-US"/>
          </a:p>
        </p:txBody>
      </p:sp>
    </p:spTree>
    <p:extLst>
      <p:ext uri="{BB962C8B-B14F-4D97-AF65-F5344CB8AC3E}">
        <p14:creationId xmlns:p14="http://schemas.microsoft.com/office/powerpoint/2010/main" val="835736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8195A8-0CC9-4EC5-84EE-12317B82121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04299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088C26-F2EE-4531-A8A2-E8EE440569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2385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Should we show the section header to transition?</a:t>
            </a:r>
            <a:endParaRPr lang="en-US" dirty="0"/>
          </a:p>
        </p:txBody>
      </p:sp>
      <p:sp>
        <p:nvSpPr>
          <p:cNvPr id="4" name="Slide Number Placeholder 3"/>
          <p:cNvSpPr>
            <a:spLocks noGrp="1"/>
          </p:cNvSpPr>
          <p:nvPr>
            <p:ph type="sldNum" sz="quarter" idx="10"/>
          </p:nvPr>
        </p:nvSpPr>
        <p:spPr/>
        <p:txBody>
          <a:bodyPr/>
          <a:lstStyle/>
          <a:p>
            <a:fld id="{BC040E3C-D3D3-4895-AAEC-D8FEE08522D6}" type="slidenum">
              <a:rPr lang="en-US" smtClean="0"/>
              <a:t>11</a:t>
            </a:fld>
            <a:endParaRPr lang="en-US"/>
          </a:p>
        </p:txBody>
      </p:sp>
    </p:spTree>
    <p:extLst>
      <p:ext uri="{BB962C8B-B14F-4D97-AF65-F5344CB8AC3E}">
        <p14:creationId xmlns:p14="http://schemas.microsoft.com/office/powerpoint/2010/main" val="36366226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Incremental compilation with .</a:t>
            </a:r>
            <a:r>
              <a:rPr lang="en-US"/>
              <a:t>NET Native!</a:t>
            </a:r>
          </a:p>
        </p:txBody>
      </p:sp>
      <p:sp>
        <p:nvSpPr>
          <p:cNvPr id="4" name="Slide Number Placeholder 3"/>
          <p:cNvSpPr>
            <a:spLocks noGrp="1"/>
          </p:cNvSpPr>
          <p:nvPr>
            <p:ph type="sldNum" sz="quarter" idx="10"/>
          </p:nvPr>
        </p:nvSpPr>
        <p:spPr/>
        <p:txBody>
          <a:bodyPr/>
          <a:lstStyle/>
          <a:p>
            <a:fld id="{BC040E3C-D3D3-4895-AAEC-D8FEE08522D6}" type="slidenum">
              <a:rPr lang="en-US" smtClean="0"/>
              <a:t>13</a:t>
            </a:fld>
            <a:endParaRPr lang="en-US"/>
          </a:p>
        </p:txBody>
      </p:sp>
    </p:spTree>
    <p:extLst>
      <p:ext uri="{BB962C8B-B14F-4D97-AF65-F5344CB8AC3E}">
        <p14:creationId xmlns:p14="http://schemas.microsoft.com/office/powerpoint/2010/main" val="27556471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fld id="{BC040E3C-D3D3-4895-AAEC-D8FEE08522D6}" type="slidenum">
              <a:rPr lang="en-US" smtClean="0"/>
              <a:t>14</a:t>
            </a:fld>
            <a:endParaRPr lang="en-US"/>
          </a:p>
        </p:txBody>
      </p:sp>
    </p:spTree>
    <p:extLst>
      <p:ext uri="{BB962C8B-B14F-4D97-AF65-F5344CB8AC3E}">
        <p14:creationId xmlns:p14="http://schemas.microsoft.com/office/powerpoint/2010/main" val="38988709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088C26-F2EE-4531-A8A2-E8EE440569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65097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088C26-F2EE-4531-A8A2-E8EE440569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25357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040E3C-D3D3-4895-AAEC-D8FEE08522D6}" type="slidenum">
              <a:rPr lang="en-US" smtClean="0"/>
              <a:t>17</a:t>
            </a:fld>
            <a:endParaRPr lang="en-US"/>
          </a:p>
        </p:txBody>
      </p:sp>
    </p:spTree>
    <p:extLst>
      <p:ext uri="{BB962C8B-B14F-4D97-AF65-F5344CB8AC3E}">
        <p14:creationId xmlns:p14="http://schemas.microsoft.com/office/powerpoint/2010/main" val="1866653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 https://www.microsoft.com/net/core/support</a:t>
            </a:r>
          </a:p>
          <a:p>
            <a:r>
              <a:rPr lang="en-US" dirty="0"/>
              <a:t>2,3 - https://github.com/dotnet/core/blob/master/roadmap.md</a:t>
            </a:r>
          </a:p>
          <a:p>
            <a:r>
              <a:rPr lang="en-US" dirty="0"/>
              <a:t>4 - https://dotnetfoundation.org/ </a:t>
            </a:r>
          </a:p>
          <a:p>
            <a:endParaRPr lang="en-US" dirty="0"/>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18</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7613817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F63EB8A-53A4-4077-8798-610E05BE8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2991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Modern experiences – </a:t>
            </a:r>
            <a:r>
              <a:rPr lang="en-US" b="0" dirty="0"/>
              <a:t>Introduce an adaptive UX with natural user inputs such as Touch and Inking.</a:t>
            </a:r>
          </a:p>
          <a:p>
            <a:endParaRPr lang="en-US" dirty="0"/>
          </a:p>
          <a:p>
            <a:r>
              <a:rPr lang="en-US" b="1" dirty="0"/>
              <a:t>Reach new audiences – </a:t>
            </a:r>
            <a:r>
              <a:rPr lang="en-US" b="0" dirty="0"/>
              <a:t>Expand your audience by reaching new devices such as Surface Hub and HoloLens.</a:t>
            </a:r>
          </a:p>
          <a:p>
            <a:endParaRPr lang="en-US" dirty="0"/>
          </a:p>
          <a:p>
            <a:r>
              <a:rPr lang="en-US" b="1" dirty="0"/>
              <a:t>Increase engagement – </a:t>
            </a:r>
            <a:r>
              <a:rPr lang="en-US" b="0" dirty="0"/>
              <a:t>Engage your users through push notifications, Live Tiles and more Shell integration.</a:t>
            </a:r>
            <a:endParaRPr lang="en-US" b="1" dirty="0"/>
          </a:p>
          <a:p>
            <a:endParaRPr lang="en-US" b="1" dirty="0"/>
          </a:p>
          <a:p>
            <a:r>
              <a:rPr lang="en-US" b="1" dirty="0"/>
              <a:t>Improve servicing – </a:t>
            </a:r>
            <a:r>
              <a:rPr lang="en-US" b="0" dirty="0"/>
              <a:t>Often overlooked, but see the benefits of packaging your app for ease of deployment and servicing.</a:t>
            </a:r>
          </a:p>
          <a:p>
            <a:endParaRPr lang="en-US" b="1"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4963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Everything we share today is with a view to optimize for leveraging your existing code base.</a:t>
            </a:r>
          </a:p>
          <a:p>
            <a:endParaRPr lang="en-US" dirty="0"/>
          </a:p>
          <a:p>
            <a:r>
              <a:rPr lang="en-US" dirty="0"/>
              <a:t>You may have heard of various ways for </a:t>
            </a:r>
            <a:r>
              <a:rPr lang="en-US" b="1" dirty="0"/>
              <a:t>modernizing</a:t>
            </a:r>
            <a:r>
              <a:rPr lang="en-US" dirty="0"/>
              <a:t> your app and </a:t>
            </a:r>
            <a:r>
              <a:rPr lang="en-US" b="1" dirty="0"/>
              <a:t>reaching new audiences</a:t>
            </a:r>
            <a:r>
              <a:rPr lang="en-US" dirty="0"/>
              <a:t>, so let’s break down the options.</a:t>
            </a:r>
          </a:p>
          <a:p>
            <a:endParaRPr lang="en-US" dirty="0"/>
          </a:p>
          <a:p>
            <a:r>
              <a:rPr lang="en-US" dirty="0"/>
              <a:t>First of all, your existing app can call into many of the new Windows 10 APIs.  Some of the APIs require simply adding references to your existing project – others may require a little more work to add the notion of identity to your project.</a:t>
            </a:r>
          </a:p>
          <a:p>
            <a:endParaRPr lang="en-US" dirty="0"/>
          </a:p>
          <a:p>
            <a:r>
              <a:rPr lang="en-US" dirty="0"/>
              <a:t>Secondly, the Desktop Bridge enables you to easily package up your existing Win32 app into an APPX.  This brings benefits of calling additional Windows 10 APIs, but you also start to see the benefits of being packaged as a Store app – such as improved discoverability, installation and servicing.</a:t>
            </a:r>
          </a:p>
          <a:p>
            <a:endParaRPr lang="en-US" dirty="0"/>
          </a:p>
          <a:p>
            <a:r>
              <a:rPr lang="en-US" dirty="0"/>
              <a:t>The area we will focus on today is creating a new Universal Windows Platform app that leverages portions of your existing </a:t>
            </a:r>
            <a:r>
              <a:rPr lang="en-US" dirty="0" err="1"/>
              <a:t>WinForm</a:t>
            </a:r>
            <a:r>
              <a:rPr lang="en-US" dirty="0"/>
              <a:t>/WPF code through the help of a .NET Standard 2.0 class library.  UWP will enable you to realize the previously listed benefits, but also reach new devices and accessories more easily.</a:t>
            </a:r>
          </a:p>
          <a:p>
            <a:endParaRPr lang="en-US" dirty="0"/>
          </a:p>
          <a:p>
            <a:r>
              <a:rPr lang="en-US" dirty="0"/>
              <a:t>In other sessions we will talk about Xamarin Forms, which enables you to build out the reach of your app further by targeting additional platforms such as iOS and Android – which can also utilize the benefits of .NET Standard 2.0.</a:t>
            </a:r>
          </a:p>
          <a:p>
            <a:endParaRPr lang="en-US" dirty="0"/>
          </a:p>
          <a:p>
            <a:endParaRPr lang="en-US" dirty="0"/>
          </a:p>
        </p:txBody>
      </p:sp>
      <p:sp>
        <p:nvSpPr>
          <p:cNvPr id="4" name="Slide Number Placeholder 3"/>
          <p:cNvSpPr>
            <a:spLocks noGrp="1"/>
          </p:cNvSpPr>
          <p:nvPr>
            <p:ph type="sldNum" sz="quarter" idx="10"/>
          </p:nvPr>
        </p:nvSpPr>
        <p:spPr/>
        <p:txBody>
          <a:bodyPr/>
          <a:lstStyle/>
          <a:p>
            <a:fld id="{BC040E3C-D3D3-4895-AAEC-D8FEE08522D6}" type="slidenum">
              <a:rPr lang="en-US" smtClean="0"/>
              <a:t>3</a:t>
            </a:fld>
            <a:endParaRPr lang="en-US"/>
          </a:p>
        </p:txBody>
      </p:sp>
    </p:spTree>
    <p:extLst>
      <p:ext uri="{BB962C8B-B14F-4D97-AF65-F5344CB8AC3E}">
        <p14:creationId xmlns:p14="http://schemas.microsoft.com/office/powerpoint/2010/main" val="1972795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So we’ve spoken about the benefits about UWP, but this is a .NET conference, so why .NET?</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baseline="0" dirty="0"/>
              <a:t>We believe .NET is a huge differentiation for Enterprise development as it provides an already connected, fully integrated end to end solution.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baseline="0" dirty="0"/>
              <a:t>Using Visual Studio, .NET and the Microsoft platform brings the maximum productivity to developers.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baseline="0" dirty="0"/>
              <a:t>Everything is meant to just work out of the box. And it comes with integrated DevOps and prescriptive architectures and libraries to create modern applications, all aligned and supported avoiding the wild west of using different misaligned technologies. </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72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a:t>
            </a:r>
            <a:r>
              <a:rPr lang="en-US" baseline="0" dirty="0"/>
              <a:t> we talk about .NET we’re talking about an entire unified platform and ecosystem. </a:t>
            </a:r>
          </a:p>
          <a:p>
            <a:endParaRPr lang="en-US" baseline="0" dirty="0"/>
          </a:p>
          <a:p>
            <a:r>
              <a:rPr lang="en-US" baseline="0" dirty="0"/>
              <a:t>With Mono now under the .NET Foundation we can steer the direction of all of these implementations more easily. </a:t>
            </a:r>
          </a:p>
          <a:p>
            <a:endParaRPr lang="en-US" baseline="0" dirty="0"/>
          </a:p>
          <a:p>
            <a:r>
              <a:rPr lang="en-US" baseline="0" dirty="0"/>
              <a:t>Each .NET implementation be that .NET Framework, .NET Core, or Mono for Xamarin &amp; Unity, share the same common infrastructure and .NET Standard library. </a:t>
            </a:r>
          </a:p>
          <a:p>
            <a:endParaRPr lang="en-US" baseline="0" dirty="0"/>
          </a:p>
          <a:p>
            <a:r>
              <a:rPr lang="en-US" b="1" baseline="0" dirty="0"/>
              <a:t>This means not only are your .NET skills portable, but your </a:t>
            </a:r>
            <a:r>
              <a:rPr lang="en-US" b="1" i="1" baseline="0" dirty="0"/>
              <a:t>actual binaries </a:t>
            </a:r>
            <a:r>
              <a:rPr lang="en-US" b="1" baseline="0" dirty="0"/>
              <a:t>are portable across implementations making it possible for your code to reach an even broader audience.</a:t>
            </a:r>
          </a:p>
          <a:p>
            <a:endParaRPr lang="en-US" b="1" baseline="0"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231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had binary sharing options in the past in the form of Portable Class Libraries (PCLs).  PCLs took an approach of target platform profiles – meaning the more you targeted, the smaller amount of re-use – and it became confusing.  .NET Standard supersedes PCLs and you know that the higher the version number, the more APIs you have access to.</a:t>
            </a:r>
          </a:p>
          <a:p>
            <a:endParaRPr lang="en-US" dirty="0"/>
          </a:p>
          <a:p>
            <a:r>
              <a:rPr lang="en-US" dirty="0"/>
              <a:t>Your new .NET Standard 2.0 library will be able to access existing .NET Standard 1.x libraries, PCLs and even .NET Framework libraries.</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9/19/2017 3:22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42956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majority of </a:t>
            </a:r>
            <a:r>
              <a:rPr lang="en-US" dirty="0" err="1"/>
              <a:t>Nuget</a:t>
            </a:r>
            <a:r>
              <a:rPr lang="en-US" dirty="0"/>
              <a:t> packages today are targeting the .NET Framework – we analyzed these packages as part of designing the list of APIs .NET Standard 2.0 should support.  As a result, we are able to support ~70% of existing .NET Framework </a:t>
            </a:r>
            <a:r>
              <a:rPr lang="en-US" dirty="0" err="1"/>
              <a:t>Nuget</a:t>
            </a:r>
            <a:r>
              <a:rPr lang="en-US" dirty="0"/>
              <a:t> packages.</a:t>
            </a:r>
          </a:p>
          <a:p>
            <a:endParaRPr lang="en-US" dirty="0"/>
          </a:p>
          <a:p>
            <a:r>
              <a:rPr lang="en-US" dirty="0"/>
              <a:t>To enable the breadth of support across all of the app models, we have vastly increased the number of .NET APIs we support – more than 20K over .NET Standard 1.6.</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9/19/2017 3:22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98297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few of some of the API categories we are bringing support for in .NET Standard 2.0.</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088C26-F2EE-4531-A8A2-E8EE440569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1169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it’s time to get into demos.  Today we are going to show a base project that consists of a WinForms app that utilizes a BLL and DAL that connects to a local SQL Server instance.  We’re going to show just how easy it is to re-use that BLL/DAL code in a UWP app and how you can evolve the app(s) to use new Windows 10 features.</a:t>
            </a:r>
          </a:p>
          <a:p>
            <a:endParaRPr lang="en-US" dirty="0"/>
          </a:p>
        </p:txBody>
      </p:sp>
      <p:sp>
        <p:nvSpPr>
          <p:cNvPr id="4" name="Slide Number Placeholder 3"/>
          <p:cNvSpPr>
            <a:spLocks noGrp="1"/>
          </p:cNvSpPr>
          <p:nvPr>
            <p:ph type="sldNum" sz="quarter" idx="10"/>
          </p:nvPr>
        </p:nvSpPr>
        <p:spPr/>
        <p:txBody>
          <a:bodyPr/>
          <a:lstStyle/>
          <a:p>
            <a:fld id="{BC040E3C-D3D3-4895-AAEC-D8FEE08522D6}" type="slidenum">
              <a:rPr lang="en-US" smtClean="0"/>
              <a:t>9</a:t>
            </a:fld>
            <a:endParaRPr lang="en-US"/>
          </a:p>
        </p:txBody>
      </p:sp>
    </p:spTree>
    <p:extLst>
      <p:ext uri="{BB962C8B-B14F-4D97-AF65-F5344CB8AC3E}">
        <p14:creationId xmlns:p14="http://schemas.microsoft.com/office/powerpoint/2010/main" val="24677636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3" name="Picture 2">
            <a:extLst>
              <a:ext uri="{FF2B5EF4-FFF2-40B4-BE49-F238E27FC236}">
                <a16:creationId xmlns:a16="http://schemas.microsoft.com/office/drawing/2014/main" id="{5C3560EA-E0BC-4D23-AB03-94687AB577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4" name="Picture 3">
            <a:extLst>
              <a:ext uri="{FF2B5EF4-FFF2-40B4-BE49-F238E27FC236}">
                <a16:creationId xmlns:a16="http://schemas.microsoft.com/office/drawing/2014/main" id="{B4CBA2C8-3215-4ADB-AC4C-D39B15E75B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6" name="TextBox 5">
            <a:extLst>
              <a:ext uri="{FF2B5EF4-FFF2-40B4-BE49-F238E27FC236}">
                <a16:creationId xmlns:a16="http://schemas.microsoft.com/office/drawing/2014/main" id="{3C13B10B-C71C-4EF5-A560-A735E108C70D}"/>
              </a:ext>
            </a:extLst>
          </p:cNvPr>
          <p:cNvSpPr txBox="1"/>
          <p:nvPr/>
        </p:nvSpPr>
        <p:spPr>
          <a:xfrm>
            <a:off x="380011" y="2087126"/>
            <a:ext cx="10390909" cy="904863"/>
          </a:xfrm>
          <a:prstGeom prst="rect">
            <a:avLst/>
          </a:prstGeom>
          <a:noFill/>
        </p:spPr>
        <p:txBody>
          <a:bodyPr wrap="square" lIns="182880" tIns="146304" rIns="182880" bIns="146304" rtlCol="0">
            <a:spAutoFit/>
          </a:bodyPr>
          <a:lstStyle/>
          <a:p>
            <a:pPr>
              <a:lnSpc>
                <a:spcPct val="90000"/>
              </a:lnSpc>
              <a:spcAft>
                <a:spcPts val="600"/>
              </a:spcAft>
            </a:pPr>
            <a:r>
              <a:rPr lang="en-US" sz="4400" dirty="0">
                <a:solidFill>
                  <a:schemeClr val="bg1"/>
                </a:solidFill>
              </a:rPr>
              <a:t>Session Title</a:t>
            </a:r>
          </a:p>
        </p:txBody>
      </p:sp>
      <p:sp>
        <p:nvSpPr>
          <p:cNvPr id="7" name="TextBox 6">
            <a:extLst>
              <a:ext uri="{FF2B5EF4-FFF2-40B4-BE49-F238E27FC236}">
                <a16:creationId xmlns:a16="http://schemas.microsoft.com/office/drawing/2014/main" id="{6944DF33-867A-4A36-83BA-1B9AEE45800C}"/>
              </a:ext>
            </a:extLst>
          </p:cNvPr>
          <p:cNvSpPr txBox="1"/>
          <p:nvPr/>
        </p:nvSpPr>
        <p:spPr>
          <a:xfrm>
            <a:off x="380011" y="4132614"/>
            <a:ext cx="496982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solidFill>
              </a:rPr>
              <a:t>Speaker Name</a:t>
            </a:r>
          </a:p>
        </p:txBody>
      </p:sp>
      <p:sp>
        <p:nvSpPr>
          <p:cNvPr id="8" name="TextBox 7">
            <a:extLst>
              <a:ext uri="{FF2B5EF4-FFF2-40B4-BE49-F238E27FC236}">
                <a16:creationId xmlns:a16="http://schemas.microsoft.com/office/drawing/2014/main" id="{DE3E9E9A-5DF0-461C-9286-4130DEB11327}"/>
              </a:ext>
            </a:extLst>
          </p:cNvPr>
          <p:cNvSpPr txBox="1"/>
          <p:nvPr/>
        </p:nvSpPr>
        <p:spPr>
          <a:xfrm>
            <a:off x="8201320" y="5448693"/>
            <a:ext cx="4128940" cy="1541961"/>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lumMod val="95000"/>
                  </a:schemeClr>
                </a:solidFill>
                <a:latin typeface="+mj-lt"/>
              </a:rPr>
              <a:t>Learn. Imagine. Build.</a:t>
            </a:r>
            <a:br>
              <a:rPr lang="en-US" sz="2400" dirty="0">
                <a:solidFill>
                  <a:schemeClr val="bg1">
                    <a:lumMod val="95000"/>
                  </a:schemeClr>
                </a:solidFill>
              </a:rPr>
            </a:br>
            <a:r>
              <a:rPr lang="en-US" sz="6600" dirty="0">
                <a:solidFill>
                  <a:schemeClr val="bg1"/>
                </a:solidFill>
                <a:latin typeface="+mn-lt"/>
              </a:rPr>
              <a:t>.NET Conf</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5806458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3" name="Picture 2">
            <a:extLst>
              <a:ext uri="{FF2B5EF4-FFF2-40B4-BE49-F238E27FC236}">
                <a16:creationId xmlns:a16="http://schemas.microsoft.com/office/drawing/2014/main" id="{5C3560EA-E0BC-4D23-AB03-94687AB5777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4" name="Picture 3">
            <a:extLst>
              <a:ext uri="{FF2B5EF4-FFF2-40B4-BE49-F238E27FC236}">
                <a16:creationId xmlns:a16="http://schemas.microsoft.com/office/drawing/2014/main" id="{B4CBA2C8-3215-4ADB-AC4C-D39B15E75B6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6" name="TextBox 5">
            <a:extLst>
              <a:ext uri="{FF2B5EF4-FFF2-40B4-BE49-F238E27FC236}">
                <a16:creationId xmlns:a16="http://schemas.microsoft.com/office/drawing/2014/main" id="{3C13B10B-C71C-4EF5-A560-A735E108C70D}"/>
              </a:ext>
            </a:extLst>
          </p:cNvPr>
          <p:cNvSpPr txBox="1"/>
          <p:nvPr userDrawn="1"/>
        </p:nvSpPr>
        <p:spPr>
          <a:xfrm>
            <a:off x="380011" y="2087126"/>
            <a:ext cx="10390909" cy="904863"/>
          </a:xfrm>
          <a:prstGeom prst="rect">
            <a:avLst/>
          </a:prstGeom>
          <a:noFill/>
        </p:spPr>
        <p:txBody>
          <a:bodyPr wrap="square" lIns="182880" tIns="146304" rIns="182880" bIns="146304" rtlCol="0">
            <a:spAutoFit/>
          </a:bodyPr>
          <a:lstStyle/>
          <a:p>
            <a:pPr>
              <a:lnSpc>
                <a:spcPct val="90000"/>
              </a:lnSpc>
              <a:spcAft>
                <a:spcPts val="600"/>
              </a:spcAft>
            </a:pPr>
            <a:r>
              <a:rPr lang="en-US" sz="4400" dirty="0">
                <a:solidFill>
                  <a:schemeClr val="bg1"/>
                </a:solidFill>
              </a:rPr>
              <a:t>Session Title</a:t>
            </a:r>
          </a:p>
        </p:txBody>
      </p:sp>
      <p:sp>
        <p:nvSpPr>
          <p:cNvPr id="7" name="TextBox 6">
            <a:extLst>
              <a:ext uri="{FF2B5EF4-FFF2-40B4-BE49-F238E27FC236}">
                <a16:creationId xmlns:a16="http://schemas.microsoft.com/office/drawing/2014/main" id="{6944DF33-867A-4A36-83BA-1B9AEE45800C}"/>
              </a:ext>
            </a:extLst>
          </p:cNvPr>
          <p:cNvSpPr txBox="1"/>
          <p:nvPr userDrawn="1"/>
        </p:nvSpPr>
        <p:spPr>
          <a:xfrm>
            <a:off x="380011" y="4132614"/>
            <a:ext cx="496982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solidFill>
              </a:rPr>
              <a:t>Speaker Name</a:t>
            </a:r>
          </a:p>
        </p:txBody>
      </p:sp>
      <p:sp>
        <p:nvSpPr>
          <p:cNvPr id="8" name="TextBox 7">
            <a:extLst>
              <a:ext uri="{FF2B5EF4-FFF2-40B4-BE49-F238E27FC236}">
                <a16:creationId xmlns:a16="http://schemas.microsoft.com/office/drawing/2014/main" id="{DE3E9E9A-5DF0-461C-9286-4130DEB11327}"/>
              </a:ext>
            </a:extLst>
          </p:cNvPr>
          <p:cNvSpPr txBox="1"/>
          <p:nvPr userDrawn="1"/>
        </p:nvSpPr>
        <p:spPr>
          <a:xfrm>
            <a:off x="8201320" y="5448693"/>
            <a:ext cx="4128940" cy="1541961"/>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lumMod val="95000"/>
                  </a:schemeClr>
                </a:solidFill>
                <a:latin typeface="+mj-lt"/>
              </a:rPr>
              <a:t>Learn. Imagine. Build.</a:t>
            </a:r>
            <a:br>
              <a:rPr lang="en-US" sz="2400" dirty="0">
                <a:solidFill>
                  <a:schemeClr val="bg1">
                    <a:lumMod val="95000"/>
                  </a:schemeClr>
                </a:solidFill>
              </a:rPr>
            </a:br>
            <a:r>
              <a:rPr lang="en-US" sz="6600" dirty="0">
                <a:solidFill>
                  <a:schemeClr val="bg1"/>
                </a:solidFill>
                <a:latin typeface="+mn-lt"/>
              </a:rPr>
              <a:t>.NET Conf</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8044954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2913963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62025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015749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853752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0"/>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1934519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86258453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98776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650152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4" y="6119147"/>
            <a:ext cx="1253377" cy="268786"/>
          </a:xfrm>
          <a:prstGeom prst="rect">
            <a:avLst/>
          </a:prstGeom>
        </p:spPr>
      </p:pic>
      <p:pic>
        <p:nvPicPr>
          <p:cNvPr id="3" name="Picture 2">
            <a:extLst>
              <a:ext uri="{FF2B5EF4-FFF2-40B4-BE49-F238E27FC236}">
                <a16:creationId xmlns:a16="http://schemas.microsoft.com/office/drawing/2014/main" id="{5C3560EA-E0BC-4D23-AB03-94687AB577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4" name="Picture 3">
            <a:extLst>
              <a:ext uri="{FF2B5EF4-FFF2-40B4-BE49-F238E27FC236}">
                <a16:creationId xmlns:a16="http://schemas.microsoft.com/office/drawing/2014/main" id="{B4CBA2C8-3215-4ADB-AC4C-D39B15E75B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160" y="5098628"/>
            <a:ext cx="12193160" cy="3518745"/>
          </a:xfrm>
          <a:prstGeom prst="rect">
            <a:avLst/>
          </a:prstGeom>
        </p:spPr>
      </p:pic>
      <p:sp>
        <p:nvSpPr>
          <p:cNvPr id="8" name="TextBox 7">
            <a:extLst>
              <a:ext uri="{FF2B5EF4-FFF2-40B4-BE49-F238E27FC236}">
                <a16:creationId xmlns:a16="http://schemas.microsoft.com/office/drawing/2014/main" id="{DE3E9E9A-5DF0-461C-9286-4130DEB11327}"/>
              </a:ext>
            </a:extLst>
          </p:cNvPr>
          <p:cNvSpPr txBox="1"/>
          <p:nvPr/>
        </p:nvSpPr>
        <p:spPr>
          <a:xfrm>
            <a:off x="8201320" y="5448693"/>
            <a:ext cx="4128940" cy="1566776"/>
          </a:xfrm>
          <a:prstGeom prst="rect">
            <a:avLst/>
          </a:prstGeom>
          <a:noFill/>
        </p:spPr>
        <p:txBody>
          <a:bodyPr wrap="square" lIns="182854" tIns="146284" rIns="182854" bIns="146284" rtlCol="0">
            <a:spAutoFit/>
          </a:bodyPr>
          <a:lstStyle/>
          <a:p>
            <a:pPr>
              <a:lnSpc>
                <a:spcPct val="90000"/>
              </a:lnSpc>
              <a:spcAft>
                <a:spcPts val="600"/>
              </a:spcAft>
            </a:pPr>
            <a:r>
              <a:rPr lang="en-US" sz="2400" dirty="0">
                <a:solidFill>
                  <a:schemeClr val="bg1">
                    <a:lumMod val="95000"/>
                  </a:schemeClr>
                </a:solidFill>
                <a:latin typeface="+mj-lt"/>
              </a:rPr>
              <a:t>Learn. Imagine. Build.</a:t>
            </a:r>
            <a:br>
              <a:rPr lang="en-US" sz="2400" dirty="0">
                <a:solidFill>
                  <a:schemeClr val="bg1">
                    <a:lumMod val="95000"/>
                  </a:schemeClr>
                </a:solidFill>
              </a:rPr>
            </a:br>
            <a:r>
              <a:rPr lang="en-US" sz="6598" dirty="0">
                <a:solidFill>
                  <a:schemeClr val="bg1"/>
                </a:solidFill>
                <a:latin typeface="+mn-lt"/>
              </a:rPr>
              <a:t>.NET Conf</a:t>
            </a:r>
            <a:endParaRPr lang="en-US" sz="2400" dirty="0">
              <a:gradFill>
                <a:gsLst>
                  <a:gs pos="2917">
                    <a:schemeClr val="tx1"/>
                  </a:gs>
                  <a:gs pos="30000">
                    <a:schemeClr val="tx1"/>
                  </a:gs>
                </a:gsLst>
                <a:lin ang="5400000" scaled="0"/>
              </a:gradFill>
            </a:endParaRPr>
          </a:p>
        </p:txBody>
      </p:sp>
      <p:pic>
        <p:nvPicPr>
          <p:cNvPr id="9" name="Picture 8" hidden="1">
            <a:extLst>
              <a:ext uri="{FF2B5EF4-FFF2-40B4-BE49-F238E27FC236}">
                <a16:creationId xmlns:a16="http://schemas.microsoft.com/office/drawing/2014/main" id="{09F10FDF-2147-4745-BA80-F880F6A3FC4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4" y="6119147"/>
            <a:ext cx="1253377" cy="268786"/>
          </a:xfrm>
          <a:prstGeom prst="rect">
            <a:avLst/>
          </a:prstGeom>
        </p:spPr>
      </p:pic>
      <p:sp>
        <p:nvSpPr>
          <p:cNvPr id="2" name="Title 1">
            <a:extLst>
              <a:ext uri="{FF2B5EF4-FFF2-40B4-BE49-F238E27FC236}">
                <a16:creationId xmlns:a16="http://schemas.microsoft.com/office/drawing/2014/main" id="{0F03D894-297F-4968-8FB2-C6492A0CF965}"/>
              </a:ext>
            </a:extLst>
          </p:cNvPr>
          <p:cNvSpPr>
            <a:spLocks noGrp="1"/>
          </p:cNvSpPr>
          <p:nvPr>
            <p:ph type="title" hasCustomPrompt="1"/>
          </p:nvPr>
        </p:nvSpPr>
        <p:spPr>
          <a:xfrm>
            <a:off x="179660" y="1912841"/>
            <a:ext cx="11655840" cy="899665"/>
          </a:xfrm>
        </p:spPr>
        <p:txBody>
          <a:bodyPr/>
          <a:lstStyle>
            <a:lvl1pPr>
              <a:defRPr>
                <a:solidFill>
                  <a:schemeClr val="bg1"/>
                </a:solidFill>
              </a:defRPr>
            </a:lvl1pPr>
          </a:lstStyle>
          <a:p>
            <a:r>
              <a:rPr lang="en-US" dirty="0"/>
              <a:t>Session Title</a:t>
            </a:r>
          </a:p>
        </p:txBody>
      </p:sp>
      <p:sp>
        <p:nvSpPr>
          <p:cNvPr id="14" name="Text Placeholder 13">
            <a:extLst>
              <a:ext uri="{FF2B5EF4-FFF2-40B4-BE49-F238E27FC236}">
                <a16:creationId xmlns:a16="http://schemas.microsoft.com/office/drawing/2014/main" id="{8EC4CAFD-EEF0-40BC-B820-B2D65958C22E}"/>
              </a:ext>
            </a:extLst>
          </p:cNvPr>
          <p:cNvSpPr>
            <a:spLocks noGrp="1"/>
          </p:cNvSpPr>
          <p:nvPr>
            <p:ph type="body" sz="quarter" idx="10" hasCustomPrompt="1"/>
          </p:nvPr>
        </p:nvSpPr>
        <p:spPr>
          <a:xfrm>
            <a:off x="179661" y="4325542"/>
            <a:ext cx="4901622" cy="506972"/>
          </a:xfrm>
        </p:spPr>
        <p:txBody>
          <a:bodyPr/>
          <a:lstStyle>
            <a:lvl1pPr marL="0" indent="0">
              <a:buNone/>
              <a:defRPr sz="2353">
                <a:solidFill>
                  <a:schemeClr val="bg1"/>
                </a:solidFill>
                <a:latin typeface="+mn-lt"/>
              </a:defRPr>
            </a:lvl1pPr>
          </a:lstStyle>
          <a:p>
            <a:pPr lvl="0"/>
            <a:r>
              <a:rPr lang="en-US" dirty="0"/>
              <a:t>Speaker Name</a:t>
            </a:r>
          </a:p>
        </p:txBody>
      </p:sp>
    </p:spTree>
    <p:extLst>
      <p:ext uri="{BB962C8B-B14F-4D97-AF65-F5344CB8AC3E}">
        <p14:creationId xmlns:p14="http://schemas.microsoft.com/office/powerpoint/2010/main" val="3055647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69787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583709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105761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349324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641546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2"/>
            <a:ext cx="10010687" cy="1015663"/>
          </a:xfrm>
          <a:noFill/>
        </p:spPr>
        <p:txBody>
          <a:bodyPr wrap="square" tIns="91440" bIns="91440" anchor="t" anchorCtr="0">
            <a:spAutoFit/>
          </a:bodyPr>
          <a:lstStyle>
            <a:lvl1pPr>
              <a:defRPr sz="5998"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1"/>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323909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3"/>
            <a:ext cx="11354714" cy="1158793"/>
          </a:xfrm>
          <a:noFill/>
        </p:spPr>
        <p:txBody>
          <a:bodyPr wrap="square" tIns="91440" bIns="91440" anchor="t" anchorCtr="0">
            <a:spAutoFit/>
          </a:bodyPr>
          <a:lstStyle>
            <a:lvl1pPr>
              <a:defRPr sz="7056" spc="-98" baseline="0">
                <a:solidFill>
                  <a:schemeClr val="bg1"/>
                </a:solidFill>
              </a:defRPr>
            </a:lvl1pPr>
          </a:lstStyle>
          <a:p>
            <a:r>
              <a:rPr lang="en-US"/>
              <a:t>Section title</a:t>
            </a:r>
          </a:p>
        </p:txBody>
      </p:sp>
    </p:spTree>
    <p:extLst>
      <p:ext uri="{BB962C8B-B14F-4D97-AF65-F5344CB8AC3E}">
        <p14:creationId xmlns:p14="http://schemas.microsoft.com/office/powerpoint/2010/main" val="22860756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105996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0082898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8153938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58pt Title/26pt Bullet Text">
    <p:spTree>
      <p:nvGrpSpPr>
        <p:cNvPr id="1" name=""/>
        <p:cNvGrpSpPr/>
        <p:nvPr/>
      </p:nvGrpSpPr>
      <p:grpSpPr>
        <a:xfrm>
          <a:off x="0" y="0"/>
          <a:ext cx="0" cy="0"/>
          <a:chOff x="0" y="0"/>
          <a:chExt cx="0" cy="0"/>
        </a:xfrm>
      </p:grpSpPr>
      <p:sp>
        <p:nvSpPr>
          <p:cNvPr id="2" name="Title 1"/>
          <p:cNvSpPr>
            <a:spLocks noGrp="1"/>
          </p:cNvSpPr>
          <p:nvPr>
            <p:ph type="title"/>
          </p:nvPr>
        </p:nvSpPr>
        <p:spPr>
          <a:xfrm>
            <a:off x="269242" y="259792"/>
            <a:ext cx="8964247" cy="1075884"/>
          </a:xfrm>
        </p:spPr>
        <p:txBody>
          <a:bodyPr/>
          <a:lstStyle>
            <a:lvl1pPr>
              <a:lnSpc>
                <a:spcPts val="6175"/>
              </a:lnSpc>
              <a:defRPr sz="5685" baseline="0">
                <a:solidFill>
                  <a:schemeClr val="accent3"/>
                </a:solidFill>
              </a:defRPr>
            </a:lvl1pPr>
          </a:lstStyle>
          <a:p>
            <a:r>
              <a:rPr lang="en-US" dirty="0"/>
              <a:t>Click to edit Master title style</a:t>
            </a:r>
          </a:p>
        </p:txBody>
      </p:sp>
      <p:sp>
        <p:nvSpPr>
          <p:cNvPr id="8" name="Text Placeholder 7"/>
          <p:cNvSpPr>
            <a:spLocks noGrp="1"/>
          </p:cNvSpPr>
          <p:nvPr>
            <p:ph type="body" sz="quarter" idx="13"/>
          </p:nvPr>
        </p:nvSpPr>
        <p:spPr>
          <a:xfrm>
            <a:off x="269239" y="2084174"/>
            <a:ext cx="8964248" cy="2239524"/>
          </a:xfrm>
        </p:spPr>
        <p:txBody>
          <a:bodyPr/>
          <a:lstStyle>
            <a:lvl1pPr marL="228722" indent="-228722">
              <a:spcBef>
                <a:spcPts val="1175"/>
              </a:spcBef>
              <a:defRPr sz="2549">
                <a:latin typeface="+mn-lt"/>
              </a:defRPr>
            </a:lvl1pPr>
            <a:lvl2pPr marL="676829" indent="-228722">
              <a:spcBef>
                <a:spcPts val="1175"/>
              </a:spcBef>
              <a:buSzPct val="100000"/>
              <a:buFont typeface="Segoe UI" pitchFamily="34" charset="0"/>
              <a:buChar char="‐"/>
              <a:defRPr/>
            </a:lvl2pPr>
            <a:lvl3pPr marL="1124936" indent="-228722">
              <a:spcBef>
                <a:spcPts val="1175"/>
              </a:spcBef>
              <a:buFont typeface="Wingdings" pitchFamily="2" charset="2"/>
              <a:buChar char="§"/>
              <a:defRPr/>
            </a:lvl3pPr>
            <a:lvl4pPr marL="1568375" indent="-336080">
              <a:spcBef>
                <a:spcPts val="1175"/>
              </a:spcBef>
              <a:buFont typeface="+mj-lt"/>
              <a:buAutoNum type="arabicPeriod"/>
              <a:defRPr/>
            </a:lvl4pPr>
            <a:lvl5pPr marL="1907567" indent="-336080">
              <a:spcBef>
                <a:spcPts val="1175"/>
              </a:spcBef>
              <a:buFont typeface="+mj-lt"/>
              <a:buAutoNum type="alphaLcParen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2"/>
          <p:cNvSpPr>
            <a:spLocks noGrp="1"/>
          </p:cNvSpPr>
          <p:nvPr>
            <p:ph type="ftr" sz="quarter" idx="14"/>
          </p:nvPr>
        </p:nvSpPr>
        <p:spPr/>
        <p:txBody>
          <a:bodyPr/>
          <a:lstStyle>
            <a:lvl1pPr>
              <a:defRPr/>
            </a:lvl1pPr>
          </a:lstStyle>
          <a:p>
            <a:r>
              <a:rPr lang="en-US">
                <a:solidFill>
                  <a:srgbClr val="505050"/>
                </a:solidFill>
              </a:rPr>
              <a:t>Microsoft Confidential</a:t>
            </a:r>
            <a:endParaRPr>
              <a:solidFill>
                <a:srgbClr val="505050"/>
              </a:solidFill>
            </a:endParaRPr>
          </a:p>
        </p:txBody>
      </p:sp>
      <p:sp>
        <p:nvSpPr>
          <p:cNvPr id="5" name="Slide Number Placeholder 4"/>
          <p:cNvSpPr>
            <a:spLocks noGrp="1"/>
          </p:cNvSpPr>
          <p:nvPr>
            <p:ph type="sldNum" sz="quarter" idx="15"/>
          </p:nvPr>
        </p:nvSpPr>
        <p:spPr/>
        <p:txBody>
          <a:bodyPr/>
          <a:lstStyle>
            <a:lvl1pPr>
              <a:defRPr/>
            </a:lvl1pPr>
          </a:lstStyle>
          <a:p>
            <a:fld id="{8C96E57A-40AB-4A6E-80B4-FF1B94C83578}" type="slidenum">
              <a:rPr smtClean="0">
                <a:solidFill>
                  <a:srgbClr val="505050"/>
                </a:solidFill>
              </a:rPr>
              <a:pPr/>
              <a:t>‹#›</a:t>
            </a:fld>
            <a:endParaRPr>
              <a:solidFill>
                <a:srgbClr val="505050"/>
              </a:solidFill>
            </a:endParaRPr>
          </a:p>
        </p:txBody>
      </p:sp>
    </p:spTree>
    <p:extLst>
      <p:ext uri="{BB962C8B-B14F-4D97-AF65-F5344CB8AC3E}">
        <p14:creationId xmlns:p14="http://schemas.microsoft.com/office/powerpoint/2010/main" val="3562304854"/>
      </p:ext>
    </p:extLst>
  </p:cSld>
  <p:clrMapOvr>
    <a:masterClrMapping/>
  </p:clrMapOvr>
  <mc:AlternateContent xmlns:mc="http://schemas.openxmlformats.org/markup-compatibility/2006" xmlns:p14="http://schemas.microsoft.com/office/powerpoint/2010/main">
    <mc:Choice Requires="p14">
      <p:transition spd="med" p14:dur="700">
        <p:wipe dir="r"/>
      </p:transition>
    </mc:Choice>
    <mc:Fallback xmlns="">
      <p:transition spd="med">
        <p:wipe dir="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475508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Blank ">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42243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59"/>
            </a:lvl2pPr>
            <a:lvl3pPr marL="223765" indent="0">
              <a:buNone/>
              <a:defRPr/>
            </a:lvl3pPr>
            <a:lvl4pPr marL="447528" indent="0">
              <a:buNone/>
              <a:defRPr/>
            </a:lvl4pPr>
            <a:lvl5pPr marL="671293"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5732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Section Title Accent Color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2"/>
          </a:xfrm>
          <a:noFill/>
        </p:spPr>
        <p:txBody>
          <a:bodyPr tIns="91440" bIns="91440" anchor="t" anchorCtr="0">
            <a:spAutoFit/>
          </a:bodyPr>
          <a:lstStyle>
            <a:lvl1pPr>
              <a:defRPr sz="7049"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027269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amp; Non-Bulleted Text (4)">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117">
                <a:solidFill>
                  <a:schemeClr val="bg1"/>
                </a:solidFill>
              </a:defRPr>
            </a:lvl1pPr>
          </a:lstStyle>
          <a:p>
            <a:r>
              <a:rPr lang="en-US" dirty="0"/>
              <a:t>Click to edit Master title style</a:t>
            </a:r>
          </a:p>
        </p:txBody>
      </p:sp>
      <p:sp>
        <p:nvSpPr>
          <p:cNvPr id="5" name="Text Placeholder 3"/>
          <p:cNvSpPr>
            <a:spLocks noGrp="1"/>
          </p:cNvSpPr>
          <p:nvPr>
            <p:ph type="body" sz="quarter" idx="13"/>
          </p:nvPr>
        </p:nvSpPr>
        <p:spPr>
          <a:xfrm>
            <a:off x="269241" y="1783454"/>
            <a:ext cx="11655840" cy="2051245"/>
          </a:xfrm>
        </p:spPr>
        <p:txBody>
          <a:bodyPr/>
          <a:lstStyle>
            <a:lvl1pPr marL="0" indent="0">
              <a:buNone/>
              <a:defRPr>
                <a:solidFill>
                  <a:schemeClr val="bg1"/>
                </a:solidFill>
              </a:defRPr>
            </a:lvl1pPr>
            <a:lvl2pPr marL="27981" indent="0">
              <a:buNone/>
              <a:defRPr sz="1959">
                <a:solidFill>
                  <a:schemeClr val="bg1"/>
                </a:solidFill>
              </a:defRPr>
            </a:lvl2pPr>
            <a:lvl3pPr marL="219185" indent="0">
              <a:buNone/>
              <a:defRPr sz="1959">
                <a:solidFill>
                  <a:schemeClr val="bg1"/>
                </a:solidFill>
              </a:defRPr>
            </a:lvl3pPr>
            <a:lvl4pPr marL="466351" indent="0">
              <a:buNone/>
              <a:defRPr sz="1763">
                <a:solidFill>
                  <a:schemeClr val="bg1"/>
                </a:solidFill>
              </a:defRPr>
            </a:lvl4pPr>
            <a:lvl5pPr marL="724400" indent="0">
              <a:buNone/>
              <a:defRPr sz="1763">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3948274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8132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4" y="6119147"/>
            <a:ext cx="1253377" cy="268786"/>
          </a:xfrm>
          <a:prstGeom prst="rect">
            <a:avLst/>
          </a:prstGeom>
        </p:spPr>
      </p:pic>
      <p:pic>
        <p:nvPicPr>
          <p:cNvPr id="3" name="Picture 2">
            <a:extLst>
              <a:ext uri="{FF2B5EF4-FFF2-40B4-BE49-F238E27FC236}">
                <a16:creationId xmlns:a16="http://schemas.microsoft.com/office/drawing/2014/main" id="{5C3560EA-E0BC-4D23-AB03-94687AB5777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4" name="Picture 3">
            <a:extLst>
              <a:ext uri="{FF2B5EF4-FFF2-40B4-BE49-F238E27FC236}">
                <a16:creationId xmlns:a16="http://schemas.microsoft.com/office/drawing/2014/main" id="{B4CBA2C8-3215-4ADB-AC4C-D39B15E75B6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a:off x="-1160" y="5098628"/>
            <a:ext cx="12193160" cy="3518745"/>
          </a:xfrm>
          <a:prstGeom prst="rect">
            <a:avLst/>
          </a:prstGeom>
        </p:spPr>
      </p:pic>
      <p:sp>
        <p:nvSpPr>
          <p:cNvPr id="6" name="TextBox 5">
            <a:extLst>
              <a:ext uri="{FF2B5EF4-FFF2-40B4-BE49-F238E27FC236}">
                <a16:creationId xmlns:a16="http://schemas.microsoft.com/office/drawing/2014/main" id="{3C13B10B-C71C-4EF5-A560-A735E108C70D}"/>
              </a:ext>
            </a:extLst>
          </p:cNvPr>
          <p:cNvSpPr txBox="1"/>
          <p:nvPr userDrawn="1"/>
        </p:nvSpPr>
        <p:spPr>
          <a:xfrm>
            <a:off x="380012" y="2087126"/>
            <a:ext cx="10390909" cy="917046"/>
          </a:xfrm>
          <a:prstGeom prst="rect">
            <a:avLst/>
          </a:prstGeom>
          <a:noFill/>
        </p:spPr>
        <p:txBody>
          <a:bodyPr wrap="square" lIns="182854" tIns="146284" rIns="182854" bIns="146284" rtlCol="0">
            <a:spAutoFit/>
          </a:bodyPr>
          <a:lstStyle/>
          <a:p>
            <a:pPr>
              <a:lnSpc>
                <a:spcPct val="90000"/>
              </a:lnSpc>
              <a:spcAft>
                <a:spcPts val="600"/>
              </a:spcAft>
            </a:pPr>
            <a:r>
              <a:rPr lang="en-US" sz="4400" dirty="0">
                <a:solidFill>
                  <a:schemeClr val="bg1"/>
                </a:solidFill>
              </a:rPr>
              <a:t>Session Title</a:t>
            </a:r>
          </a:p>
        </p:txBody>
      </p:sp>
      <p:sp>
        <p:nvSpPr>
          <p:cNvPr id="7" name="TextBox 6">
            <a:extLst>
              <a:ext uri="{FF2B5EF4-FFF2-40B4-BE49-F238E27FC236}">
                <a16:creationId xmlns:a16="http://schemas.microsoft.com/office/drawing/2014/main" id="{6944DF33-867A-4A36-83BA-1B9AEE45800C}"/>
              </a:ext>
            </a:extLst>
          </p:cNvPr>
          <p:cNvSpPr txBox="1"/>
          <p:nvPr userDrawn="1"/>
        </p:nvSpPr>
        <p:spPr>
          <a:xfrm>
            <a:off x="380012" y="4132615"/>
            <a:ext cx="4969823" cy="634533"/>
          </a:xfrm>
          <a:prstGeom prst="rect">
            <a:avLst/>
          </a:prstGeom>
          <a:noFill/>
        </p:spPr>
        <p:txBody>
          <a:bodyPr wrap="square" lIns="182854" tIns="146284" rIns="182854" bIns="146284" rtlCol="0">
            <a:spAutoFit/>
          </a:bodyPr>
          <a:lstStyle/>
          <a:p>
            <a:pPr>
              <a:lnSpc>
                <a:spcPct val="90000"/>
              </a:lnSpc>
              <a:spcAft>
                <a:spcPts val="600"/>
              </a:spcAft>
            </a:pPr>
            <a:r>
              <a:rPr lang="en-US" sz="2400" dirty="0">
                <a:solidFill>
                  <a:schemeClr val="bg1"/>
                </a:solidFill>
              </a:rPr>
              <a:t>Speaker Name</a:t>
            </a:r>
          </a:p>
        </p:txBody>
      </p:sp>
      <p:sp>
        <p:nvSpPr>
          <p:cNvPr id="8" name="TextBox 7">
            <a:extLst>
              <a:ext uri="{FF2B5EF4-FFF2-40B4-BE49-F238E27FC236}">
                <a16:creationId xmlns:a16="http://schemas.microsoft.com/office/drawing/2014/main" id="{DE3E9E9A-5DF0-461C-9286-4130DEB11327}"/>
              </a:ext>
            </a:extLst>
          </p:cNvPr>
          <p:cNvSpPr txBox="1"/>
          <p:nvPr userDrawn="1"/>
        </p:nvSpPr>
        <p:spPr>
          <a:xfrm>
            <a:off x="8201320" y="5448693"/>
            <a:ext cx="4128940" cy="1566776"/>
          </a:xfrm>
          <a:prstGeom prst="rect">
            <a:avLst/>
          </a:prstGeom>
          <a:noFill/>
        </p:spPr>
        <p:txBody>
          <a:bodyPr wrap="square" lIns="182854" tIns="146284" rIns="182854" bIns="146284" rtlCol="0">
            <a:spAutoFit/>
          </a:bodyPr>
          <a:lstStyle/>
          <a:p>
            <a:pPr>
              <a:lnSpc>
                <a:spcPct val="90000"/>
              </a:lnSpc>
              <a:spcAft>
                <a:spcPts val="600"/>
              </a:spcAft>
            </a:pPr>
            <a:r>
              <a:rPr lang="en-US" sz="2400" dirty="0">
                <a:solidFill>
                  <a:schemeClr val="bg1">
                    <a:lumMod val="95000"/>
                  </a:schemeClr>
                </a:solidFill>
                <a:latin typeface="+mj-lt"/>
              </a:rPr>
              <a:t>Learn. Imagine. Build.</a:t>
            </a:r>
            <a:br>
              <a:rPr lang="en-US" sz="2400" dirty="0">
                <a:solidFill>
                  <a:schemeClr val="bg1">
                    <a:lumMod val="95000"/>
                  </a:schemeClr>
                </a:solidFill>
              </a:rPr>
            </a:br>
            <a:r>
              <a:rPr lang="en-US" sz="6598" dirty="0">
                <a:solidFill>
                  <a:schemeClr val="bg1"/>
                </a:solidFill>
                <a:latin typeface="+mn-lt"/>
              </a:rPr>
              <a:t>.NET Conf</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8272769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1899593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96740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165253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303136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80954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2"/>
            <a:ext cx="10010687" cy="1015663"/>
          </a:xfrm>
          <a:noFill/>
        </p:spPr>
        <p:txBody>
          <a:bodyPr wrap="square" tIns="91440" bIns="91440" anchor="t" anchorCtr="0">
            <a:spAutoFit/>
          </a:bodyPr>
          <a:lstStyle>
            <a:lvl1pPr>
              <a:defRPr sz="5998"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1"/>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885565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3"/>
            <a:ext cx="11354714" cy="1158793"/>
          </a:xfrm>
          <a:noFill/>
        </p:spPr>
        <p:txBody>
          <a:bodyPr wrap="square" tIns="91440" bIns="91440" anchor="t" anchorCtr="0">
            <a:spAutoFit/>
          </a:bodyPr>
          <a:lstStyle>
            <a:lvl1pPr>
              <a:defRPr sz="7056" spc="-98" baseline="0">
                <a:solidFill>
                  <a:schemeClr val="bg1"/>
                </a:solidFill>
              </a:defRPr>
            </a:lvl1pPr>
          </a:lstStyle>
          <a:p>
            <a:r>
              <a:rPr lang="en-US"/>
              <a:t>Section title</a:t>
            </a:r>
          </a:p>
        </p:txBody>
      </p:sp>
    </p:spTree>
    <p:extLst>
      <p:ext uri="{BB962C8B-B14F-4D97-AF65-F5344CB8AC3E}">
        <p14:creationId xmlns:p14="http://schemas.microsoft.com/office/powerpoint/2010/main" val="7242144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27941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2056701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8119313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59"/>
            </a:lvl2pPr>
            <a:lvl3pPr marL="223769" indent="0">
              <a:buNone/>
              <a:defRPr/>
            </a:lvl3pPr>
            <a:lvl4pPr marL="447538" indent="0">
              <a:buNone/>
              <a:defRPr/>
            </a:lvl4pPr>
            <a:lvl5pPr marL="67130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86926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4" y="6119147"/>
            <a:ext cx="1253377" cy="268786"/>
          </a:xfrm>
          <a:prstGeom prst="rect">
            <a:avLst/>
          </a:prstGeom>
        </p:spPr>
      </p:pic>
      <p:pic>
        <p:nvPicPr>
          <p:cNvPr id="3" name="Picture 2">
            <a:extLst>
              <a:ext uri="{FF2B5EF4-FFF2-40B4-BE49-F238E27FC236}">
                <a16:creationId xmlns:a16="http://schemas.microsoft.com/office/drawing/2014/main" id="{5C3560EA-E0BC-4D23-AB03-94687AB577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4" name="Picture 3">
            <a:extLst>
              <a:ext uri="{FF2B5EF4-FFF2-40B4-BE49-F238E27FC236}">
                <a16:creationId xmlns:a16="http://schemas.microsoft.com/office/drawing/2014/main" id="{B4CBA2C8-3215-4ADB-AC4C-D39B15E75B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160" y="5098628"/>
            <a:ext cx="12193160" cy="3518745"/>
          </a:xfrm>
          <a:prstGeom prst="rect">
            <a:avLst/>
          </a:prstGeom>
        </p:spPr>
      </p:pic>
      <p:sp>
        <p:nvSpPr>
          <p:cNvPr id="8" name="TextBox 7">
            <a:extLst>
              <a:ext uri="{FF2B5EF4-FFF2-40B4-BE49-F238E27FC236}">
                <a16:creationId xmlns:a16="http://schemas.microsoft.com/office/drawing/2014/main" id="{DE3E9E9A-5DF0-461C-9286-4130DEB11327}"/>
              </a:ext>
            </a:extLst>
          </p:cNvPr>
          <p:cNvSpPr txBox="1"/>
          <p:nvPr/>
        </p:nvSpPr>
        <p:spPr>
          <a:xfrm>
            <a:off x="8201320" y="5448693"/>
            <a:ext cx="4128940" cy="1566776"/>
          </a:xfrm>
          <a:prstGeom prst="rect">
            <a:avLst/>
          </a:prstGeom>
          <a:noFill/>
        </p:spPr>
        <p:txBody>
          <a:bodyPr wrap="square" lIns="182854" tIns="146284" rIns="182854" bIns="146284" rtlCol="0">
            <a:spAutoFit/>
          </a:bodyPr>
          <a:lstStyle/>
          <a:p>
            <a:pPr>
              <a:lnSpc>
                <a:spcPct val="90000"/>
              </a:lnSpc>
              <a:spcAft>
                <a:spcPts val="600"/>
              </a:spcAft>
            </a:pPr>
            <a:r>
              <a:rPr lang="en-US" sz="2400" dirty="0">
                <a:solidFill>
                  <a:schemeClr val="bg1">
                    <a:lumMod val="95000"/>
                  </a:schemeClr>
                </a:solidFill>
                <a:latin typeface="+mj-lt"/>
              </a:rPr>
              <a:t>Learn. Imagine. Build.</a:t>
            </a:r>
            <a:br>
              <a:rPr lang="en-US" sz="2400" dirty="0">
                <a:solidFill>
                  <a:schemeClr val="bg1">
                    <a:lumMod val="95000"/>
                  </a:schemeClr>
                </a:solidFill>
              </a:rPr>
            </a:br>
            <a:r>
              <a:rPr lang="en-US" sz="6598" dirty="0">
                <a:solidFill>
                  <a:schemeClr val="bg1"/>
                </a:solidFill>
                <a:latin typeface="+mn-lt"/>
              </a:rPr>
              <a:t>.NET Conf</a:t>
            </a:r>
            <a:endParaRPr lang="en-US" sz="2400" dirty="0">
              <a:gradFill>
                <a:gsLst>
                  <a:gs pos="2917">
                    <a:schemeClr val="tx1"/>
                  </a:gs>
                  <a:gs pos="30000">
                    <a:schemeClr val="tx1"/>
                  </a:gs>
                </a:gsLst>
                <a:lin ang="5400000" scaled="0"/>
              </a:gradFill>
            </a:endParaRPr>
          </a:p>
        </p:txBody>
      </p:sp>
      <p:pic>
        <p:nvPicPr>
          <p:cNvPr id="9" name="Picture 8" hidden="1">
            <a:extLst>
              <a:ext uri="{FF2B5EF4-FFF2-40B4-BE49-F238E27FC236}">
                <a16:creationId xmlns:a16="http://schemas.microsoft.com/office/drawing/2014/main" id="{09F10FDF-2147-4745-BA80-F880F6A3FC4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4" y="6119147"/>
            <a:ext cx="1253377" cy="268786"/>
          </a:xfrm>
          <a:prstGeom prst="rect">
            <a:avLst/>
          </a:prstGeom>
        </p:spPr>
      </p:pic>
      <p:sp>
        <p:nvSpPr>
          <p:cNvPr id="2" name="Title 1">
            <a:extLst>
              <a:ext uri="{FF2B5EF4-FFF2-40B4-BE49-F238E27FC236}">
                <a16:creationId xmlns:a16="http://schemas.microsoft.com/office/drawing/2014/main" id="{0F03D894-297F-4968-8FB2-C6492A0CF965}"/>
              </a:ext>
            </a:extLst>
          </p:cNvPr>
          <p:cNvSpPr>
            <a:spLocks noGrp="1"/>
          </p:cNvSpPr>
          <p:nvPr>
            <p:ph type="title" hasCustomPrompt="1"/>
          </p:nvPr>
        </p:nvSpPr>
        <p:spPr>
          <a:xfrm>
            <a:off x="179660" y="1912841"/>
            <a:ext cx="11655840" cy="899665"/>
          </a:xfrm>
        </p:spPr>
        <p:txBody>
          <a:bodyPr/>
          <a:lstStyle>
            <a:lvl1pPr>
              <a:defRPr>
                <a:solidFill>
                  <a:schemeClr val="bg1"/>
                </a:solidFill>
              </a:defRPr>
            </a:lvl1pPr>
          </a:lstStyle>
          <a:p>
            <a:r>
              <a:rPr lang="en-US" dirty="0"/>
              <a:t>Session Title</a:t>
            </a:r>
          </a:p>
        </p:txBody>
      </p:sp>
      <p:sp>
        <p:nvSpPr>
          <p:cNvPr id="14" name="Text Placeholder 13">
            <a:extLst>
              <a:ext uri="{FF2B5EF4-FFF2-40B4-BE49-F238E27FC236}">
                <a16:creationId xmlns:a16="http://schemas.microsoft.com/office/drawing/2014/main" id="{8EC4CAFD-EEF0-40BC-B820-B2D65958C22E}"/>
              </a:ext>
            </a:extLst>
          </p:cNvPr>
          <p:cNvSpPr>
            <a:spLocks noGrp="1"/>
          </p:cNvSpPr>
          <p:nvPr>
            <p:ph type="body" sz="quarter" idx="10" hasCustomPrompt="1"/>
          </p:nvPr>
        </p:nvSpPr>
        <p:spPr>
          <a:xfrm>
            <a:off x="179661" y="4325542"/>
            <a:ext cx="4901622" cy="506972"/>
          </a:xfrm>
        </p:spPr>
        <p:txBody>
          <a:bodyPr/>
          <a:lstStyle>
            <a:lvl1pPr marL="0" indent="0">
              <a:buNone/>
              <a:defRPr sz="2353">
                <a:solidFill>
                  <a:schemeClr val="bg1"/>
                </a:solidFill>
                <a:latin typeface="+mn-lt"/>
              </a:defRPr>
            </a:lvl1pPr>
          </a:lstStyle>
          <a:p>
            <a:pPr lvl="0"/>
            <a:r>
              <a:rPr lang="en-US" dirty="0"/>
              <a:t>Speaker Name</a:t>
            </a:r>
          </a:p>
        </p:txBody>
      </p:sp>
    </p:spTree>
    <p:extLst>
      <p:ext uri="{BB962C8B-B14F-4D97-AF65-F5344CB8AC3E}">
        <p14:creationId xmlns:p14="http://schemas.microsoft.com/office/powerpoint/2010/main" val="30117676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553696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536915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083066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009719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70858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2"/>
            <a:ext cx="10010687" cy="1015663"/>
          </a:xfrm>
          <a:noFill/>
        </p:spPr>
        <p:txBody>
          <a:bodyPr wrap="square" tIns="91440" bIns="91440" anchor="t" anchorCtr="0">
            <a:spAutoFit/>
          </a:bodyPr>
          <a:lstStyle>
            <a:lvl1pPr>
              <a:defRPr sz="5998"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1"/>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8642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3"/>
            <a:ext cx="11354714" cy="1158793"/>
          </a:xfrm>
          <a:noFill/>
        </p:spPr>
        <p:txBody>
          <a:bodyPr wrap="square" tIns="91440" bIns="91440" anchor="t" anchorCtr="0">
            <a:spAutoFit/>
          </a:bodyPr>
          <a:lstStyle>
            <a:lvl1pPr>
              <a:defRPr sz="7056" spc="-98" baseline="0">
                <a:solidFill>
                  <a:schemeClr val="bg1"/>
                </a:solidFill>
              </a:defRPr>
            </a:lvl1pPr>
          </a:lstStyle>
          <a:p>
            <a:r>
              <a:rPr lang="en-US"/>
              <a:t>Section title</a:t>
            </a:r>
          </a:p>
        </p:txBody>
      </p:sp>
    </p:spTree>
    <p:extLst>
      <p:ext uri="{BB962C8B-B14F-4D97-AF65-F5344CB8AC3E}">
        <p14:creationId xmlns:p14="http://schemas.microsoft.com/office/powerpoint/2010/main" val="39426029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02498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053711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619319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1872381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58pt Title/26pt Bullet Text">
    <p:spTree>
      <p:nvGrpSpPr>
        <p:cNvPr id="1" name=""/>
        <p:cNvGrpSpPr/>
        <p:nvPr/>
      </p:nvGrpSpPr>
      <p:grpSpPr>
        <a:xfrm>
          <a:off x="0" y="0"/>
          <a:ext cx="0" cy="0"/>
          <a:chOff x="0" y="0"/>
          <a:chExt cx="0" cy="0"/>
        </a:xfrm>
      </p:grpSpPr>
      <p:sp>
        <p:nvSpPr>
          <p:cNvPr id="2" name="Title 1"/>
          <p:cNvSpPr>
            <a:spLocks noGrp="1"/>
          </p:cNvSpPr>
          <p:nvPr>
            <p:ph type="title"/>
          </p:nvPr>
        </p:nvSpPr>
        <p:spPr>
          <a:xfrm>
            <a:off x="269242" y="259792"/>
            <a:ext cx="8964247" cy="1075884"/>
          </a:xfrm>
        </p:spPr>
        <p:txBody>
          <a:bodyPr/>
          <a:lstStyle>
            <a:lvl1pPr>
              <a:lnSpc>
                <a:spcPts val="6175"/>
              </a:lnSpc>
              <a:defRPr sz="5685" baseline="0">
                <a:solidFill>
                  <a:schemeClr val="accent3"/>
                </a:solidFill>
              </a:defRPr>
            </a:lvl1pPr>
          </a:lstStyle>
          <a:p>
            <a:r>
              <a:rPr lang="en-US" dirty="0"/>
              <a:t>Click to edit Master title style</a:t>
            </a:r>
          </a:p>
        </p:txBody>
      </p:sp>
      <p:sp>
        <p:nvSpPr>
          <p:cNvPr id="8" name="Text Placeholder 7"/>
          <p:cNvSpPr>
            <a:spLocks noGrp="1"/>
          </p:cNvSpPr>
          <p:nvPr>
            <p:ph type="body" sz="quarter" idx="13"/>
          </p:nvPr>
        </p:nvSpPr>
        <p:spPr>
          <a:xfrm>
            <a:off x="269239" y="2084174"/>
            <a:ext cx="8964248" cy="2239524"/>
          </a:xfrm>
        </p:spPr>
        <p:txBody>
          <a:bodyPr/>
          <a:lstStyle>
            <a:lvl1pPr marL="228722" indent="-228722">
              <a:spcBef>
                <a:spcPts val="1175"/>
              </a:spcBef>
              <a:defRPr sz="2549">
                <a:latin typeface="+mn-lt"/>
              </a:defRPr>
            </a:lvl1pPr>
            <a:lvl2pPr marL="676829" indent="-228722">
              <a:spcBef>
                <a:spcPts val="1175"/>
              </a:spcBef>
              <a:buSzPct val="100000"/>
              <a:buFont typeface="Segoe UI" pitchFamily="34" charset="0"/>
              <a:buChar char="‐"/>
              <a:defRPr/>
            </a:lvl2pPr>
            <a:lvl3pPr marL="1124936" indent="-228722">
              <a:spcBef>
                <a:spcPts val="1175"/>
              </a:spcBef>
              <a:buFont typeface="Wingdings" pitchFamily="2" charset="2"/>
              <a:buChar char="§"/>
              <a:defRPr/>
            </a:lvl3pPr>
            <a:lvl4pPr marL="1568375" indent="-336080">
              <a:spcBef>
                <a:spcPts val="1175"/>
              </a:spcBef>
              <a:buFont typeface="+mj-lt"/>
              <a:buAutoNum type="arabicPeriod"/>
              <a:defRPr/>
            </a:lvl4pPr>
            <a:lvl5pPr marL="1907567" indent="-336080">
              <a:spcBef>
                <a:spcPts val="1175"/>
              </a:spcBef>
              <a:buFont typeface="+mj-lt"/>
              <a:buAutoNum type="alphaLcParen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2"/>
          <p:cNvSpPr>
            <a:spLocks noGrp="1"/>
          </p:cNvSpPr>
          <p:nvPr>
            <p:ph type="ftr" sz="quarter" idx="14"/>
          </p:nvPr>
        </p:nvSpPr>
        <p:spPr/>
        <p:txBody>
          <a:bodyPr/>
          <a:lstStyle>
            <a:lvl1pPr>
              <a:defRPr/>
            </a:lvl1pPr>
          </a:lstStyle>
          <a:p>
            <a:r>
              <a:rPr lang="en-US">
                <a:solidFill>
                  <a:srgbClr val="505050"/>
                </a:solidFill>
              </a:rPr>
              <a:t>Microsoft Confidential</a:t>
            </a:r>
            <a:endParaRPr>
              <a:solidFill>
                <a:srgbClr val="505050"/>
              </a:solidFill>
            </a:endParaRPr>
          </a:p>
        </p:txBody>
      </p:sp>
      <p:sp>
        <p:nvSpPr>
          <p:cNvPr id="5" name="Slide Number Placeholder 4"/>
          <p:cNvSpPr>
            <a:spLocks noGrp="1"/>
          </p:cNvSpPr>
          <p:nvPr>
            <p:ph type="sldNum" sz="quarter" idx="15"/>
          </p:nvPr>
        </p:nvSpPr>
        <p:spPr/>
        <p:txBody>
          <a:bodyPr/>
          <a:lstStyle>
            <a:lvl1pPr>
              <a:defRPr/>
            </a:lvl1pPr>
          </a:lstStyle>
          <a:p>
            <a:fld id="{8C96E57A-40AB-4A6E-80B4-FF1B94C83578}" type="slidenum">
              <a:rPr smtClean="0">
                <a:solidFill>
                  <a:srgbClr val="505050"/>
                </a:solidFill>
              </a:rPr>
              <a:pPr/>
              <a:t>‹#›</a:t>
            </a:fld>
            <a:endParaRPr>
              <a:solidFill>
                <a:srgbClr val="505050"/>
              </a:solidFill>
            </a:endParaRPr>
          </a:p>
        </p:txBody>
      </p:sp>
    </p:spTree>
    <p:extLst>
      <p:ext uri="{BB962C8B-B14F-4D97-AF65-F5344CB8AC3E}">
        <p14:creationId xmlns:p14="http://schemas.microsoft.com/office/powerpoint/2010/main" val="4045189269"/>
      </p:ext>
    </p:extLst>
  </p:cSld>
  <p:clrMapOvr>
    <a:masterClrMapping/>
  </p:clrMapOvr>
  <mc:AlternateContent xmlns:mc="http://schemas.openxmlformats.org/markup-compatibility/2006" xmlns:p14="http://schemas.microsoft.com/office/powerpoint/2010/main">
    <mc:Choice Requires="p14">
      <p:transition spd="med" p14:dur="700">
        <p:wipe dir="r"/>
      </p:transition>
    </mc:Choice>
    <mc:Fallback xmlns="">
      <p:transition spd="med">
        <p:wipe dir="r"/>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ank ">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8759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59"/>
            </a:lvl2pPr>
            <a:lvl3pPr marL="223765" indent="0">
              <a:buNone/>
              <a:defRPr/>
            </a:lvl3pPr>
            <a:lvl4pPr marL="447528" indent="0">
              <a:buNone/>
              <a:defRPr/>
            </a:lvl4pPr>
            <a:lvl5pPr marL="671293"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83036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0"/>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919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Section Title Accent Color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2"/>
          </a:xfrm>
          <a:noFill/>
        </p:spPr>
        <p:txBody>
          <a:bodyPr tIns="91440" bIns="91440" anchor="t" anchorCtr="0">
            <a:spAutoFit/>
          </a:bodyPr>
          <a:lstStyle>
            <a:lvl1pPr>
              <a:defRPr sz="7049"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273897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itle &amp; Non-Bulleted Text (4)">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117">
                <a:solidFill>
                  <a:schemeClr val="bg1"/>
                </a:solidFill>
              </a:defRPr>
            </a:lvl1pPr>
          </a:lstStyle>
          <a:p>
            <a:r>
              <a:rPr lang="en-US" dirty="0"/>
              <a:t>Click to edit Master title style</a:t>
            </a:r>
          </a:p>
        </p:txBody>
      </p:sp>
      <p:sp>
        <p:nvSpPr>
          <p:cNvPr id="5" name="Text Placeholder 3"/>
          <p:cNvSpPr>
            <a:spLocks noGrp="1"/>
          </p:cNvSpPr>
          <p:nvPr>
            <p:ph type="body" sz="quarter" idx="13"/>
          </p:nvPr>
        </p:nvSpPr>
        <p:spPr>
          <a:xfrm>
            <a:off x="269241" y="1783454"/>
            <a:ext cx="11655840" cy="2051245"/>
          </a:xfrm>
        </p:spPr>
        <p:txBody>
          <a:bodyPr/>
          <a:lstStyle>
            <a:lvl1pPr marL="0" indent="0">
              <a:buNone/>
              <a:defRPr>
                <a:solidFill>
                  <a:schemeClr val="bg1"/>
                </a:solidFill>
              </a:defRPr>
            </a:lvl1pPr>
            <a:lvl2pPr marL="27981" indent="0">
              <a:buNone/>
              <a:defRPr sz="1959">
                <a:solidFill>
                  <a:schemeClr val="bg1"/>
                </a:solidFill>
              </a:defRPr>
            </a:lvl2pPr>
            <a:lvl3pPr marL="219185" indent="0">
              <a:buNone/>
              <a:defRPr sz="1959">
                <a:solidFill>
                  <a:schemeClr val="bg1"/>
                </a:solidFill>
              </a:defRPr>
            </a:lvl3pPr>
            <a:lvl4pPr marL="466351" indent="0">
              <a:buNone/>
              <a:defRPr sz="1763">
                <a:solidFill>
                  <a:schemeClr val="bg1"/>
                </a:solidFill>
              </a:defRPr>
            </a:lvl4pPr>
            <a:lvl5pPr marL="724400" indent="0">
              <a:buNone/>
              <a:defRPr sz="1763">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42420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9150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3" name="Picture 2">
            <a:extLst>
              <a:ext uri="{FF2B5EF4-FFF2-40B4-BE49-F238E27FC236}">
                <a16:creationId xmlns:a16="http://schemas.microsoft.com/office/drawing/2014/main" id="{5C3560EA-E0BC-4D23-AB03-94687AB5777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4" name="Picture 3">
            <a:extLst>
              <a:ext uri="{FF2B5EF4-FFF2-40B4-BE49-F238E27FC236}">
                <a16:creationId xmlns:a16="http://schemas.microsoft.com/office/drawing/2014/main" id="{B4CBA2C8-3215-4ADB-AC4C-D39B15E75B6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6" name="TextBox 5">
            <a:extLst>
              <a:ext uri="{FF2B5EF4-FFF2-40B4-BE49-F238E27FC236}">
                <a16:creationId xmlns:a16="http://schemas.microsoft.com/office/drawing/2014/main" id="{3C13B10B-C71C-4EF5-A560-A735E108C70D}"/>
              </a:ext>
            </a:extLst>
          </p:cNvPr>
          <p:cNvSpPr txBox="1"/>
          <p:nvPr userDrawn="1"/>
        </p:nvSpPr>
        <p:spPr>
          <a:xfrm>
            <a:off x="380011" y="2087126"/>
            <a:ext cx="10390909" cy="904863"/>
          </a:xfrm>
          <a:prstGeom prst="rect">
            <a:avLst/>
          </a:prstGeom>
          <a:noFill/>
        </p:spPr>
        <p:txBody>
          <a:bodyPr wrap="square" lIns="182880" tIns="146304" rIns="182880" bIns="146304" rtlCol="0">
            <a:spAutoFit/>
          </a:bodyPr>
          <a:lstStyle/>
          <a:p>
            <a:pPr>
              <a:lnSpc>
                <a:spcPct val="90000"/>
              </a:lnSpc>
              <a:spcAft>
                <a:spcPts val="600"/>
              </a:spcAft>
            </a:pPr>
            <a:r>
              <a:rPr lang="en-US" sz="4400" dirty="0">
                <a:solidFill>
                  <a:schemeClr val="bg1"/>
                </a:solidFill>
              </a:rPr>
              <a:t>Session Title</a:t>
            </a:r>
          </a:p>
        </p:txBody>
      </p:sp>
      <p:sp>
        <p:nvSpPr>
          <p:cNvPr id="7" name="TextBox 6">
            <a:extLst>
              <a:ext uri="{FF2B5EF4-FFF2-40B4-BE49-F238E27FC236}">
                <a16:creationId xmlns:a16="http://schemas.microsoft.com/office/drawing/2014/main" id="{6944DF33-867A-4A36-83BA-1B9AEE45800C}"/>
              </a:ext>
            </a:extLst>
          </p:cNvPr>
          <p:cNvSpPr txBox="1"/>
          <p:nvPr userDrawn="1"/>
        </p:nvSpPr>
        <p:spPr>
          <a:xfrm>
            <a:off x="380011" y="4132614"/>
            <a:ext cx="496982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solidFill>
              </a:rPr>
              <a:t>Speaker Name</a:t>
            </a:r>
          </a:p>
        </p:txBody>
      </p:sp>
      <p:sp>
        <p:nvSpPr>
          <p:cNvPr id="8" name="TextBox 7">
            <a:extLst>
              <a:ext uri="{FF2B5EF4-FFF2-40B4-BE49-F238E27FC236}">
                <a16:creationId xmlns:a16="http://schemas.microsoft.com/office/drawing/2014/main" id="{DE3E9E9A-5DF0-461C-9286-4130DEB11327}"/>
              </a:ext>
            </a:extLst>
          </p:cNvPr>
          <p:cNvSpPr txBox="1"/>
          <p:nvPr userDrawn="1"/>
        </p:nvSpPr>
        <p:spPr>
          <a:xfrm>
            <a:off x="8201320" y="5448693"/>
            <a:ext cx="4128940" cy="1541961"/>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lumMod val="95000"/>
                  </a:schemeClr>
                </a:solidFill>
                <a:latin typeface="+mj-lt"/>
              </a:rPr>
              <a:t>Learn. Imagine. Build.</a:t>
            </a:r>
            <a:br>
              <a:rPr lang="en-US" sz="2400" dirty="0">
                <a:solidFill>
                  <a:schemeClr val="bg1">
                    <a:lumMod val="95000"/>
                  </a:schemeClr>
                </a:solidFill>
              </a:rPr>
            </a:br>
            <a:r>
              <a:rPr lang="en-US" sz="6600" dirty="0">
                <a:solidFill>
                  <a:schemeClr val="bg1"/>
                </a:solidFill>
                <a:latin typeface="+mn-lt"/>
              </a:rPr>
              <a:t>.NET Conf</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159128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792915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899928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21309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9147048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0"/>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2258232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20399339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1039248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1634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1049807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252495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59"/>
            </a:lvl2pPr>
            <a:lvl3pPr marL="223812" indent="0">
              <a:buNone/>
              <a:defRPr/>
            </a:lvl3pPr>
            <a:lvl4pPr marL="447624" indent="0">
              <a:buNone/>
              <a:defRPr/>
            </a:lvl4pPr>
            <a:lvl5pPr marL="67143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18108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cSld name="5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3075273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2102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84153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3914621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png"/><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image" Target="../media/image1.png"/><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theme" Target="../theme/theme3.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image" Target="../media/image1.png"/><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theme" Target="../theme/theme5.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10" Type="http://schemas.openxmlformats.org/officeDocument/2006/relationships/slideLayout" Target="../slideLayouts/slideLayout55.xml"/><Relationship Id="rId19" Type="http://schemas.openxmlformats.org/officeDocument/2006/relationships/image" Target="../media/image1.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image" Target="../media/image1.png"/><Relationship Id="rId10" Type="http://schemas.openxmlformats.org/officeDocument/2006/relationships/slideLayout" Target="../slideLayouts/slideLayout7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grpSp>
        <p:nvGrpSpPr>
          <p:cNvPr id="7" name="Group 6">
            <a:extLst>
              <a:ext uri="{FF2B5EF4-FFF2-40B4-BE49-F238E27FC236}">
                <a16:creationId xmlns:a16="http://schemas.microsoft.com/office/drawing/2014/main" id="{51AC467E-40BB-4167-B886-3BE80F4C6BFF}"/>
              </a:ext>
            </a:extLst>
          </p:cNvPr>
          <p:cNvGrpSpPr/>
          <p:nvPr/>
        </p:nvGrpSpPr>
        <p:grpSpPr>
          <a:xfrm>
            <a:off x="1" y="6150820"/>
            <a:ext cx="13541654" cy="904863"/>
            <a:chOff x="1" y="6150820"/>
            <a:chExt cx="13541654" cy="904863"/>
          </a:xfrm>
        </p:grpSpPr>
        <p:pic>
          <p:nvPicPr>
            <p:cNvPr id="6" name="Picture 5">
              <a:extLst>
                <a:ext uri="{FF2B5EF4-FFF2-40B4-BE49-F238E27FC236}">
                  <a16:creationId xmlns:a16="http://schemas.microsoft.com/office/drawing/2014/main" id="{06122FB3-2713-493C-AB08-276B6613B152}"/>
                </a:ext>
              </a:extLst>
            </p:cNvPr>
            <p:cNvPicPr>
              <a:picLocks noChangeAspect="1"/>
            </p:cNvPicPr>
            <p:nvPr userDrawn="1"/>
          </p:nvPicPr>
          <p:blipFill>
            <a:blip r:embed="rId11"/>
            <a:stretch>
              <a:fillRect/>
            </a:stretch>
          </p:blipFill>
          <p:spPr>
            <a:xfrm>
              <a:off x="1" y="6272117"/>
              <a:ext cx="12192000" cy="590550"/>
            </a:xfrm>
            <a:prstGeom prst="rect">
              <a:avLst/>
            </a:prstGeom>
          </p:spPr>
        </p:pic>
        <p:sp>
          <p:nvSpPr>
            <p:cNvPr id="21" name="TextBox 20">
              <a:extLst>
                <a:ext uri="{FF2B5EF4-FFF2-40B4-BE49-F238E27FC236}">
                  <a16:creationId xmlns:a16="http://schemas.microsoft.com/office/drawing/2014/main" id="{6F9C8AD2-E3AF-433C-91E6-F177F22D3A0D}"/>
                </a:ext>
              </a:extLst>
            </p:cNvPr>
            <p:cNvSpPr txBox="1"/>
            <p:nvPr userDrawn="1"/>
          </p:nvSpPr>
          <p:spPr>
            <a:xfrm>
              <a:off x="9412715" y="6150820"/>
              <a:ext cx="4128940" cy="904863"/>
            </a:xfrm>
            <a:prstGeom prst="rect">
              <a:avLst/>
            </a:prstGeom>
            <a:noFill/>
            <a:effectLst>
              <a:outerShdw sx="1000" sy="1000" algn="ctr" rotWithShape="0">
                <a:schemeClr val="bg1"/>
              </a:outerShdw>
            </a:effectLst>
          </p:spPr>
          <p:txBody>
            <a:bodyPr wrap="square" lIns="182880" tIns="146304" rIns="182880" bIns="146304" rtlCol="0">
              <a:spAutoFit/>
            </a:bodyPr>
            <a:lstStyle/>
            <a:p>
              <a:pPr>
                <a:lnSpc>
                  <a:spcPct val="90000"/>
                </a:lnSpc>
                <a:spcAft>
                  <a:spcPts val="600"/>
                </a:spcAft>
              </a:pPr>
              <a:r>
                <a:rPr lang="en-US" sz="4400" dirty="0">
                  <a:solidFill>
                    <a:srgbClr val="F8F8F8"/>
                  </a:solidFill>
                  <a:effectLst/>
                  <a:latin typeface="+mn-lt"/>
                </a:rPr>
                <a:t>.NET Conf</a:t>
              </a:r>
              <a:endParaRPr lang="en-US" sz="4400" dirty="0">
                <a:solidFill>
                  <a:srgbClr val="F8F8F8"/>
                </a:solidFill>
                <a:effectLst/>
              </a:endParaRPr>
            </a:p>
          </p:txBody>
        </p:sp>
      </p:grpSp>
    </p:spTree>
    <p:extLst>
      <p:ext uri="{BB962C8B-B14F-4D97-AF65-F5344CB8AC3E}">
        <p14:creationId xmlns:p14="http://schemas.microsoft.com/office/powerpoint/2010/main" val="26469806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grpSp>
        <p:nvGrpSpPr>
          <p:cNvPr id="7" name="Group 6">
            <a:extLst>
              <a:ext uri="{FF2B5EF4-FFF2-40B4-BE49-F238E27FC236}">
                <a16:creationId xmlns:a16="http://schemas.microsoft.com/office/drawing/2014/main" id="{51AC467E-40BB-4167-B886-3BE80F4C6BFF}"/>
              </a:ext>
            </a:extLst>
          </p:cNvPr>
          <p:cNvGrpSpPr/>
          <p:nvPr userDrawn="1"/>
        </p:nvGrpSpPr>
        <p:grpSpPr>
          <a:xfrm>
            <a:off x="1" y="6150820"/>
            <a:ext cx="13541654" cy="904863"/>
            <a:chOff x="1" y="6150820"/>
            <a:chExt cx="13541654" cy="904863"/>
          </a:xfrm>
        </p:grpSpPr>
        <p:pic>
          <p:nvPicPr>
            <p:cNvPr id="6" name="Picture 5">
              <a:extLst>
                <a:ext uri="{FF2B5EF4-FFF2-40B4-BE49-F238E27FC236}">
                  <a16:creationId xmlns:a16="http://schemas.microsoft.com/office/drawing/2014/main" id="{06122FB3-2713-493C-AB08-276B6613B152}"/>
                </a:ext>
              </a:extLst>
            </p:cNvPr>
            <p:cNvPicPr>
              <a:picLocks noChangeAspect="1"/>
            </p:cNvPicPr>
            <p:nvPr userDrawn="1"/>
          </p:nvPicPr>
          <p:blipFill>
            <a:blip r:embed="rId11"/>
            <a:stretch>
              <a:fillRect/>
            </a:stretch>
          </p:blipFill>
          <p:spPr>
            <a:xfrm>
              <a:off x="1" y="6272117"/>
              <a:ext cx="12192000" cy="590550"/>
            </a:xfrm>
            <a:prstGeom prst="rect">
              <a:avLst/>
            </a:prstGeom>
          </p:spPr>
        </p:pic>
        <p:sp>
          <p:nvSpPr>
            <p:cNvPr id="21" name="TextBox 20">
              <a:extLst>
                <a:ext uri="{FF2B5EF4-FFF2-40B4-BE49-F238E27FC236}">
                  <a16:creationId xmlns:a16="http://schemas.microsoft.com/office/drawing/2014/main" id="{6F9C8AD2-E3AF-433C-91E6-F177F22D3A0D}"/>
                </a:ext>
              </a:extLst>
            </p:cNvPr>
            <p:cNvSpPr txBox="1"/>
            <p:nvPr userDrawn="1"/>
          </p:nvSpPr>
          <p:spPr>
            <a:xfrm>
              <a:off x="9412715" y="6150820"/>
              <a:ext cx="4128940" cy="904863"/>
            </a:xfrm>
            <a:prstGeom prst="rect">
              <a:avLst/>
            </a:prstGeom>
            <a:noFill/>
            <a:effectLst>
              <a:outerShdw sx="1000" sy="1000" algn="ctr" rotWithShape="0">
                <a:schemeClr val="bg1"/>
              </a:outerShdw>
            </a:effectLst>
          </p:spPr>
          <p:txBody>
            <a:bodyPr wrap="square" lIns="182880" tIns="146304" rIns="182880" bIns="146304" rtlCol="0">
              <a:spAutoFit/>
            </a:bodyPr>
            <a:lstStyle/>
            <a:p>
              <a:pPr>
                <a:lnSpc>
                  <a:spcPct val="90000"/>
                </a:lnSpc>
                <a:spcAft>
                  <a:spcPts val="600"/>
                </a:spcAft>
              </a:pPr>
              <a:r>
                <a:rPr lang="en-US" sz="4400" dirty="0">
                  <a:solidFill>
                    <a:srgbClr val="F8F8F8"/>
                  </a:solidFill>
                  <a:effectLst/>
                  <a:latin typeface="+mn-lt"/>
                </a:rPr>
                <a:t>.NET Conf</a:t>
              </a:r>
              <a:endParaRPr lang="en-US" sz="4400" dirty="0">
                <a:solidFill>
                  <a:srgbClr val="F8F8F8"/>
                </a:solidFill>
                <a:effectLst/>
              </a:endParaRPr>
            </a:p>
          </p:txBody>
        </p:sp>
      </p:grpSp>
    </p:spTree>
    <p:extLst>
      <p:ext uri="{BB962C8B-B14F-4D97-AF65-F5344CB8AC3E}">
        <p14:creationId xmlns:p14="http://schemas.microsoft.com/office/powerpoint/2010/main" val="2487358393"/>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2" y="-8232"/>
            <a:ext cx="936855" cy="5662634"/>
            <a:chOff x="12618967" y="-8396"/>
            <a:chExt cx="955641" cy="5775362"/>
          </a:xfrm>
        </p:grpSpPr>
        <p:grpSp>
          <p:nvGrpSpPr>
            <p:cNvPr id="18" name="Group 17"/>
            <p:cNvGrpSpPr/>
            <p:nvPr userDrawn="1"/>
          </p:nvGrpSpPr>
          <p:grpSpPr>
            <a:xfrm>
              <a:off x="12618967" y="-8396"/>
              <a:ext cx="955641" cy="5775362"/>
              <a:chOff x="12618967" y="-8396"/>
              <a:chExt cx="955641" cy="5775362"/>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3927"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3927"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79639" y="256928"/>
                <a:ext cx="860293" cy="329645"/>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2"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grpSp>
        <p:nvGrpSpPr>
          <p:cNvPr id="7" name="Group 6">
            <a:extLst>
              <a:ext uri="{FF2B5EF4-FFF2-40B4-BE49-F238E27FC236}">
                <a16:creationId xmlns:a16="http://schemas.microsoft.com/office/drawing/2014/main" id="{51AC467E-40BB-4167-B886-3BE80F4C6BFF}"/>
              </a:ext>
            </a:extLst>
          </p:cNvPr>
          <p:cNvGrpSpPr/>
          <p:nvPr/>
        </p:nvGrpSpPr>
        <p:grpSpPr>
          <a:xfrm>
            <a:off x="1" y="6150820"/>
            <a:ext cx="13541654" cy="917046"/>
            <a:chOff x="1" y="6150820"/>
            <a:chExt cx="13541654" cy="917046"/>
          </a:xfrm>
        </p:grpSpPr>
        <p:pic>
          <p:nvPicPr>
            <p:cNvPr id="6" name="Picture 5">
              <a:extLst>
                <a:ext uri="{FF2B5EF4-FFF2-40B4-BE49-F238E27FC236}">
                  <a16:creationId xmlns:a16="http://schemas.microsoft.com/office/drawing/2014/main" id="{06122FB3-2713-493C-AB08-276B6613B152}"/>
                </a:ext>
              </a:extLst>
            </p:cNvPr>
            <p:cNvPicPr>
              <a:picLocks noChangeAspect="1"/>
            </p:cNvPicPr>
            <p:nvPr userDrawn="1"/>
          </p:nvPicPr>
          <p:blipFill>
            <a:blip r:embed="rId18"/>
            <a:stretch>
              <a:fillRect/>
            </a:stretch>
          </p:blipFill>
          <p:spPr>
            <a:xfrm>
              <a:off x="1" y="6272117"/>
              <a:ext cx="12192000" cy="590550"/>
            </a:xfrm>
            <a:prstGeom prst="rect">
              <a:avLst/>
            </a:prstGeom>
          </p:spPr>
        </p:pic>
        <p:sp>
          <p:nvSpPr>
            <p:cNvPr id="21" name="TextBox 20">
              <a:extLst>
                <a:ext uri="{FF2B5EF4-FFF2-40B4-BE49-F238E27FC236}">
                  <a16:creationId xmlns:a16="http://schemas.microsoft.com/office/drawing/2014/main" id="{6F9C8AD2-E3AF-433C-91E6-F177F22D3A0D}"/>
                </a:ext>
              </a:extLst>
            </p:cNvPr>
            <p:cNvSpPr txBox="1"/>
            <p:nvPr userDrawn="1"/>
          </p:nvSpPr>
          <p:spPr>
            <a:xfrm>
              <a:off x="9412715" y="6150820"/>
              <a:ext cx="4128940" cy="917046"/>
            </a:xfrm>
            <a:prstGeom prst="rect">
              <a:avLst/>
            </a:prstGeom>
            <a:noFill/>
            <a:effectLst>
              <a:outerShdw sx="1000" sy="1000" algn="ctr" rotWithShape="0">
                <a:schemeClr val="bg1"/>
              </a:outerShdw>
            </a:effectLst>
          </p:spPr>
          <p:txBody>
            <a:bodyPr wrap="square" lIns="182880" tIns="146304" rIns="182880" bIns="146304" rtlCol="0">
              <a:spAutoFit/>
            </a:bodyPr>
            <a:lstStyle/>
            <a:p>
              <a:pPr>
                <a:lnSpc>
                  <a:spcPct val="90000"/>
                </a:lnSpc>
                <a:spcAft>
                  <a:spcPts val="600"/>
                </a:spcAft>
              </a:pPr>
              <a:r>
                <a:rPr lang="en-US" sz="4400" dirty="0">
                  <a:solidFill>
                    <a:srgbClr val="F8F8F8"/>
                  </a:solidFill>
                  <a:effectLst/>
                  <a:latin typeface="+mn-lt"/>
                </a:rPr>
                <a:t>.NET Conf</a:t>
              </a:r>
              <a:endParaRPr lang="en-US" sz="4400" dirty="0">
                <a:solidFill>
                  <a:srgbClr val="F8F8F8"/>
                </a:solidFill>
                <a:effectLst/>
              </a:endParaRPr>
            </a:p>
          </p:txBody>
        </p:sp>
      </p:grpSp>
      <p:grpSp>
        <p:nvGrpSpPr>
          <p:cNvPr id="23" name="Group 22">
            <a:extLst>
              <a:ext uri="{FF2B5EF4-FFF2-40B4-BE49-F238E27FC236}">
                <a16:creationId xmlns:a16="http://schemas.microsoft.com/office/drawing/2014/main" id="{90A38F4A-E5D7-412E-8310-150DAECF145F}"/>
              </a:ext>
            </a:extLst>
          </p:cNvPr>
          <p:cNvGrpSpPr/>
          <p:nvPr userDrawn="1"/>
        </p:nvGrpSpPr>
        <p:grpSpPr>
          <a:xfrm>
            <a:off x="12370902" y="-8232"/>
            <a:ext cx="936855" cy="5662634"/>
            <a:chOff x="12618967" y="-8396"/>
            <a:chExt cx="955641" cy="5775362"/>
          </a:xfrm>
        </p:grpSpPr>
        <p:grpSp>
          <p:nvGrpSpPr>
            <p:cNvPr id="24" name="Group 23">
              <a:extLst>
                <a:ext uri="{FF2B5EF4-FFF2-40B4-BE49-F238E27FC236}">
                  <a16:creationId xmlns:a16="http://schemas.microsoft.com/office/drawing/2014/main" id="{61F30AA8-DF32-42EE-B76A-F4A43785528B}"/>
                </a:ext>
              </a:extLst>
            </p:cNvPr>
            <p:cNvGrpSpPr/>
            <p:nvPr userDrawn="1"/>
          </p:nvGrpSpPr>
          <p:grpSpPr>
            <a:xfrm>
              <a:off x="12618967" y="-8396"/>
              <a:ext cx="955641" cy="5775362"/>
              <a:chOff x="12618967" y="-8396"/>
              <a:chExt cx="955641" cy="5775362"/>
            </a:xfrm>
          </p:grpSpPr>
          <p:grpSp>
            <p:nvGrpSpPr>
              <p:cNvPr id="29" name="Group 28">
                <a:extLst>
                  <a:ext uri="{FF2B5EF4-FFF2-40B4-BE49-F238E27FC236}">
                    <a16:creationId xmlns:a16="http://schemas.microsoft.com/office/drawing/2014/main" id="{36DAC37E-AA25-4460-AEAE-205A9EF170C2}"/>
                  </a:ext>
                </a:extLst>
              </p:cNvPr>
              <p:cNvGrpSpPr/>
              <p:nvPr userDrawn="1"/>
            </p:nvGrpSpPr>
            <p:grpSpPr>
              <a:xfrm rot="5400000">
                <a:off x="11582059" y="1045293"/>
                <a:ext cx="2703052" cy="629236"/>
                <a:chOff x="1586734" y="4543426"/>
                <a:chExt cx="2703052" cy="629236"/>
              </a:xfrm>
            </p:grpSpPr>
            <p:sp>
              <p:nvSpPr>
                <p:cNvPr id="46" name="Rectangle 45">
                  <a:extLst>
                    <a:ext uri="{FF2B5EF4-FFF2-40B4-BE49-F238E27FC236}">
                      <a16:creationId xmlns:a16="http://schemas.microsoft.com/office/drawing/2014/main" id="{89D157CA-F731-4327-8A5C-52EB043CCD9C}"/>
                    </a:ext>
                  </a:extLst>
                </p:cNvPr>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7" name="Rectangle 46">
                  <a:extLst>
                    <a:ext uri="{FF2B5EF4-FFF2-40B4-BE49-F238E27FC236}">
                      <a16:creationId xmlns:a16="http://schemas.microsoft.com/office/drawing/2014/main" id="{F84FE97C-9C55-4E7C-AE86-09C225083E41}"/>
                    </a:ext>
                  </a:extLst>
                </p:cNvPr>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dirty="0">
                      <a:gradFill>
                        <a:gsLst>
                          <a:gs pos="7965">
                            <a:srgbClr val="000000"/>
                          </a:gs>
                          <a:gs pos="28319">
                            <a:srgbClr val="000000"/>
                          </a:gs>
                        </a:gsLst>
                        <a:lin ang="5400000" scaled="0"/>
                      </a:gradFill>
                      <a:ea typeface="Segoe UI" pitchFamily="34" charset="0"/>
                      <a:cs typeface="Segoe UI" pitchFamily="34" charset="0"/>
                    </a:rPr>
                    <a:t>R:</a:t>
                  </a:r>
                  <a:r>
                    <a:rPr lang="en-US" sz="49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490" dirty="0">
                    <a:gradFill>
                      <a:gsLst>
                        <a:gs pos="7965">
                          <a:srgbClr val="000000"/>
                        </a:gs>
                        <a:gs pos="28319">
                          <a:srgbClr val="000000"/>
                        </a:gs>
                      </a:gsLst>
                      <a:lin ang="5400000" scaled="0"/>
                    </a:gradFill>
                    <a:ea typeface="Segoe UI" pitchFamily="34" charset="0"/>
                    <a:cs typeface="Segoe UI" pitchFamily="34" charset="0"/>
                  </a:endParaRPr>
                </a:p>
              </p:txBody>
            </p:sp>
            <p:sp>
              <p:nvSpPr>
                <p:cNvPr id="48" name="Rectangle 47">
                  <a:extLst>
                    <a:ext uri="{FF2B5EF4-FFF2-40B4-BE49-F238E27FC236}">
                      <a16:creationId xmlns:a16="http://schemas.microsoft.com/office/drawing/2014/main" id="{AEBB765B-61C0-4601-BF31-ADCBF42C6495}"/>
                    </a:ext>
                  </a:extLst>
                </p:cNvPr>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3927" fontAlgn="base">
                    <a:lnSpc>
                      <a:spcPct val="100000"/>
                    </a:lnSpc>
                    <a:spcBef>
                      <a:spcPct val="0"/>
                    </a:spcBef>
                    <a:spcAft>
                      <a:spcPct val="0"/>
                    </a:spcAft>
                  </a:pPr>
                  <a:r>
                    <a:rPr lang="en-US" sz="490" dirty="0">
                      <a:gradFill>
                        <a:gsLst>
                          <a:gs pos="92035">
                            <a:srgbClr val="505050"/>
                          </a:gs>
                          <a:gs pos="27000">
                            <a:srgbClr val="505050"/>
                          </a:gs>
                        </a:gsLst>
                        <a:lin ang="5400000" scaled="0"/>
                      </a:gradFill>
                      <a:ea typeface="Segoe UI" pitchFamily="34" charset="0"/>
                      <a:cs typeface="Segoe UI" pitchFamily="34" charset="0"/>
                    </a:rPr>
                    <a:t>R:</a:t>
                  </a:r>
                  <a:r>
                    <a:rPr lang="en-US" sz="49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490" dirty="0">
                    <a:gradFill>
                      <a:gsLst>
                        <a:gs pos="92035">
                          <a:srgbClr val="505050"/>
                        </a:gs>
                        <a:gs pos="27000">
                          <a:srgbClr val="505050"/>
                        </a:gs>
                      </a:gsLst>
                      <a:lin ang="5400000" scaled="0"/>
                    </a:gradFill>
                    <a:ea typeface="Segoe UI" pitchFamily="34" charset="0"/>
                    <a:cs typeface="Segoe UI" pitchFamily="34" charset="0"/>
                  </a:endParaRPr>
                </a:p>
              </p:txBody>
            </p:sp>
            <p:sp>
              <p:nvSpPr>
                <p:cNvPr id="49" name="Rectangle 48">
                  <a:extLst>
                    <a:ext uri="{FF2B5EF4-FFF2-40B4-BE49-F238E27FC236}">
                      <a16:creationId xmlns:a16="http://schemas.microsoft.com/office/drawing/2014/main" id="{ECDCE61F-BF68-49E6-BA79-21B6EC913122}"/>
                    </a:ext>
                  </a:extLst>
                </p:cNvPr>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3927"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R:92</a:t>
                  </a:r>
                  <a:r>
                    <a:rPr lang="en-US" sz="490" baseline="0" dirty="0">
                      <a:gradFill>
                        <a:gsLst>
                          <a:gs pos="0">
                            <a:srgbClr val="FFFFFF"/>
                          </a:gs>
                          <a:gs pos="100000">
                            <a:srgbClr val="FFFFFF"/>
                          </a:gs>
                        </a:gsLst>
                        <a:lin ang="5400000" scaled="0"/>
                      </a:gradFill>
                      <a:ea typeface="Segoe UI" pitchFamily="34" charset="0"/>
                      <a:cs typeface="Segoe UI" pitchFamily="34" charset="0"/>
                    </a:rPr>
                    <a:t> G:45 B:145</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50" name="Rectangle 49">
                  <a:extLst>
                    <a:ext uri="{FF2B5EF4-FFF2-40B4-BE49-F238E27FC236}">
                      <a16:creationId xmlns:a16="http://schemas.microsoft.com/office/drawing/2014/main" id="{3867AF55-760C-4771-A9A7-A7A1320ECA71}"/>
                    </a:ext>
                  </a:extLst>
                </p:cNvPr>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51" name="Rectangle 50">
                  <a:extLst>
                    <a:ext uri="{FF2B5EF4-FFF2-40B4-BE49-F238E27FC236}">
                      <a16:creationId xmlns:a16="http://schemas.microsoft.com/office/drawing/2014/main" id="{C91B28B1-DCD5-4904-9F6C-DA29D0852AED}"/>
                    </a:ext>
                  </a:extLst>
                </p:cNvPr>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30" name="Group 29">
                <a:extLst>
                  <a:ext uri="{FF2B5EF4-FFF2-40B4-BE49-F238E27FC236}">
                    <a16:creationId xmlns:a16="http://schemas.microsoft.com/office/drawing/2014/main" id="{A8E1D88C-A673-47F8-8685-183742B228CA}"/>
                  </a:ext>
                </a:extLst>
              </p:cNvPr>
              <p:cNvGrpSpPr/>
              <p:nvPr userDrawn="1"/>
            </p:nvGrpSpPr>
            <p:grpSpPr>
              <a:xfrm rot="5400000">
                <a:off x="10970856" y="3489620"/>
                <a:ext cx="3925458" cy="629233"/>
                <a:chOff x="3254158" y="4203959"/>
                <a:chExt cx="3925458" cy="629233"/>
              </a:xfrm>
            </p:grpSpPr>
            <p:sp>
              <p:nvSpPr>
                <p:cNvPr id="38" name="Rectangle 37">
                  <a:extLst>
                    <a:ext uri="{FF2B5EF4-FFF2-40B4-BE49-F238E27FC236}">
                      <a16:creationId xmlns:a16="http://schemas.microsoft.com/office/drawing/2014/main" id="{1BCE08AD-5596-430F-9947-08A2EC3ABEF8}"/>
                    </a:ext>
                  </a:extLst>
                </p:cNvPr>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solidFill>
                        <a:srgbClr val="000000"/>
                      </a:soli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kern="1200" dirty="0">
                      <a:solidFill>
                        <a:srgbClr val="000000"/>
                      </a:solidFill>
                      <a:latin typeface="+mn-lt"/>
                      <a:ea typeface="Segoe UI" pitchFamily="34" charset="0"/>
                      <a:cs typeface="Segoe UI" pitchFamily="34" charset="0"/>
                    </a:rPr>
                    <a:t>R:255 G:185 B:0</a:t>
                  </a:r>
                </a:p>
              </p:txBody>
            </p:sp>
            <p:sp>
              <p:nvSpPr>
                <p:cNvPr id="39" name="Rectangle 38">
                  <a:extLst>
                    <a:ext uri="{FF2B5EF4-FFF2-40B4-BE49-F238E27FC236}">
                      <a16:creationId xmlns:a16="http://schemas.microsoft.com/office/drawing/2014/main" id="{C0127A8A-4164-40D2-9A34-015649C30782}"/>
                    </a:ext>
                  </a:extLst>
                </p:cNvPr>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40" name="Rectangle 39">
                  <a:extLst>
                    <a:ext uri="{FF2B5EF4-FFF2-40B4-BE49-F238E27FC236}">
                      <a16:creationId xmlns:a16="http://schemas.microsoft.com/office/drawing/2014/main" id="{AD0E708C-9E07-4D26-90A3-D3648F8CCB4A}"/>
                    </a:ext>
                  </a:extLst>
                </p:cNvPr>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a:t>
                  </a:r>
                  <a:r>
                    <a:rPr lang="en-US" sz="490" baseline="0" dirty="0">
                      <a:gradFill>
                        <a:gsLst>
                          <a:gs pos="2092">
                            <a:srgbClr val="F8F8F8"/>
                          </a:gs>
                          <a:gs pos="10042">
                            <a:srgbClr val="F8F8F8"/>
                          </a:gs>
                        </a:gsLst>
                        <a:lin ang="5400000" scaled="0"/>
                      </a:gradFill>
                      <a:ea typeface="Segoe UI" pitchFamily="34" charset="0"/>
                      <a:cs typeface="Segoe UI" pitchFamily="34" charset="0"/>
                    </a:rPr>
                    <a:t> G:130 B:114</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31" name="TextBox 30">
                <a:extLst>
                  <a:ext uri="{FF2B5EF4-FFF2-40B4-BE49-F238E27FC236}">
                    <a16:creationId xmlns:a16="http://schemas.microsoft.com/office/drawing/2014/main" id="{438E6FBD-C8C7-44AE-879F-D2BC8741625B}"/>
                  </a:ext>
                </a:extLst>
              </p:cNvPr>
              <p:cNvSpPr txBox="1"/>
              <p:nvPr userDrawn="1"/>
            </p:nvSpPr>
            <p:spPr>
              <a:xfrm rot="5400000">
                <a:off x="12979639" y="256928"/>
                <a:ext cx="860293" cy="329645"/>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Main colors</a:t>
                </a:r>
              </a:p>
            </p:txBody>
          </p:sp>
          <p:sp>
            <p:nvSpPr>
              <p:cNvPr id="36" name="TextBox 35">
                <a:extLst>
                  <a:ext uri="{FF2B5EF4-FFF2-40B4-BE49-F238E27FC236}">
                    <a16:creationId xmlns:a16="http://schemas.microsoft.com/office/drawing/2014/main" id="{484CEE1E-BB58-437A-B01D-93BF31B6C1AF}"/>
                  </a:ext>
                </a:extLst>
              </p:cNvPr>
              <p:cNvSpPr txBox="1"/>
              <p:nvPr userDrawn="1"/>
            </p:nvSpPr>
            <p:spPr>
              <a:xfrm rot="5400000">
                <a:off x="11746692"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Secondary colors (use only when</a:t>
                </a:r>
                <a:r>
                  <a:rPr lang="en-US" sz="980" baseline="0" dirty="0">
                    <a:gradFill>
                      <a:gsLst>
                        <a:gs pos="2917">
                          <a:schemeClr val="tx1"/>
                        </a:gs>
                        <a:gs pos="30000">
                          <a:schemeClr val="tx1"/>
                        </a:gs>
                      </a:gsLst>
                      <a:lin ang="5400000" scaled="0"/>
                    </a:gradFill>
                  </a:rPr>
                  <a:t> necessary)</a:t>
                </a:r>
                <a:endParaRPr lang="en-US" sz="980" dirty="0">
                  <a:gradFill>
                    <a:gsLst>
                      <a:gs pos="2917">
                        <a:schemeClr val="tx1"/>
                      </a:gs>
                      <a:gs pos="30000">
                        <a:schemeClr val="tx1"/>
                      </a:gs>
                    </a:gsLst>
                    <a:lin ang="5400000" scaled="0"/>
                  </a:gradFill>
                </a:endParaRPr>
              </a:p>
            </p:txBody>
          </p:sp>
        </p:grpSp>
        <p:sp>
          <p:nvSpPr>
            <p:cNvPr id="25" name="Rectangle 24">
              <a:extLst>
                <a:ext uri="{FF2B5EF4-FFF2-40B4-BE49-F238E27FC236}">
                  <a16:creationId xmlns:a16="http://schemas.microsoft.com/office/drawing/2014/main" id="{29FE3547-526F-4523-B44E-AD7E0EF0C0D5}"/>
                </a:ext>
              </a:extLst>
            </p:cNvPr>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dirty="0">
                  <a:gradFill>
                    <a:gsLst>
                      <a:gs pos="7965">
                        <a:srgbClr val="000000"/>
                      </a:gs>
                      <a:gs pos="28319">
                        <a:srgbClr val="000000"/>
                      </a:gs>
                    </a:gsLst>
                    <a:lin ang="5400000" scaled="0"/>
                  </a:gradFill>
                  <a:ea typeface="Segoe UI" pitchFamily="34" charset="0"/>
                  <a:cs typeface="Segoe UI" pitchFamily="34" charset="0"/>
                </a:rPr>
                <a:t>R:</a:t>
              </a:r>
              <a:r>
                <a:rPr lang="en-US" sz="49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490" dirty="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78176436"/>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4" r:id="rId10"/>
    <p:sldLayoutId id="2147483695" r:id="rId11"/>
    <p:sldLayoutId id="2147483696" r:id="rId12"/>
    <p:sldLayoutId id="2147483697" r:id="rId13"/>
    <p:sldLayoutId id="2147483698" r:id="rId14"/>
    <p:sldLayoutId id="2147483699" r:id="rId15"/>
    <p:sldLayoutId id="2147483700" r:id="rId16"/>
  </p:sldLayoutIdLst>
  <p:transition>
    <p:fade/>
  </p:transition>
  <p:hf sldNum="0" hdr="0" dt="0"/>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2" y="-8232"/>
            <a:ext cx="936855" cy="5662634"/>
            <a:chOff x="12618967" y="-8396"/>
            <a:chExt cx="955641" cy="5775362"/>
          </a:xfrm>
        </p:grpSpPr>
        <p:grpSp>
          <p:nvGrpSpPr>
            <p:cNvPr id="18" name="Group 17"/>
            <p:cNvGrpSpPr/>
            <p:nvPr userDrawn="1"/>
          </p:nvGrpSpPr>
          <p:grpSpPr>
            <a:xfrm>
              <a:off x="12618967" y="-8396"/>
              <a:ext cx="955641" cy="5775362"/>
              <a:chOff x="12618967" y="-8396"/>
              <a:chExt cx="955641" cy="5775362"/>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3927"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3927"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79639" y="256928"/>
                <a:ext cx="860293" cy="329645"/>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2"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grpSp>
        <p:nvGrpSpPr>
          <p:cNvPr id="7" name="Group 6">
            <a:extLst>
              <a:ext uri="{FF2B5EF4-FFF2-40B4-BE49-F238E27FC236}">
                <a16:creationId xmlns:a16="http://schemas.microsoft.com/office/drawing/2014/main" id="{51AC467E-40BB-4167-B886-3BE80F4C6BFF}"/>
              </a:ext>
            </a:extLst>
          </p:cNvPr>
          <p:cNvGrpSpPr/>
          <p:nvPr userDrawn="1"/>
        </p:nvGrpSpPr>
        <p:grpSpPr>
          <a:xfrm>
            <a:off x="1" y="6150820"/>
            <a:ext cx="13541654" cy="917046"/>
            <a:chOff x="1" y="6150820"/>
            <a:chExt cx="13541654" cy="917046"/>
          </a:xfrm>
        </p:grpSpPr>
        <p:pic>
          <p:nvPicPr>
            <p:cNvPr id="6" name="Picture 5">
              <a:extLst>
                <a:ext uri="{FF2B5EF4-FFF2-40B4-BE49-F238E27FC236}">
                  <a16:creationId xmlns:a16="http://schemas.microsoft.com/office/drawing/2014/main" id="{06122FB3-2713-493C-AB08-276B6613B152}"/>
                </a:ext>
              </a:extLst>
            </p:cNvPr>
            <p:cNvPicPr>
              <a:picLocks noChangeAspect="1"/>
            </p:cNvPicPr>
            <p:nvPr userDrawn="1"/>
          </p:nvPicPr>
          <p:blipFill>
            <a:blip r:embed="rId13"/>
            <a:stretch>
              <a:fillRect/>
            </a:stretch>
          </p:blipFill>
          <p:spPr>
            <a:xfrm>
              <a:off x="1" y="6272117"/>
              <a:ext cx="12192000" cy="590550"/>
            </a:xfrm>
            <a:prstGeom prst="rect">
              <a:avLst/>
            </a:prstGeom>
          </p:spPr>
        </p:pic>
        <p:sp>
          <p:nvSpPr>
            <p:cNvPr id="21" name="TextBox 20">
              <a:extLst>
                <a:ext uri="{FF2B5EF4-FFF2-40B4-BE49-F238E27FC236}">
                  <a16:creationId xmlns:a16="http://schemas.microsoft.com/office/drawing/2014/main" id="{6F9C8AD2-E3AF-433C-91E6-F177F22D3A0D}"/>
                </a:ext>
              </a:extLst>
            </p:cNvPr>
            <p:cNvSpPr txBox="1"/>
            <p:nvPr userDrawn="1"/>
          </p:nvSpPr>
          <p:spPr>
            <a:xfrm>
              <a:off x="9412715" y="6150820"/>
              <a:ext cx="4128940" cy="917046"/>
            </a:xfrm>
            <a:prstGeom prst="rect">
              <a:avLst/>
            </a:prstGeom>
            <a:noFill/>
            <a:effectLst>
              <a:outerShdw sx="1000" sy="1000" algn="ctr" rotWithShape="0">
                <a:schemeClr val="bg1"/>
              </a:outerShdw>
            </a:effectLst>
          </p:spPr>
          <p:txBody>
            <a:bodyPr wrap="square" lIns="182880" tIns="146304" rIns="182880" bIns="146304" rtlCol="0">
              <a:spAutoFit/>
            </a:bodyPr>
            <a:lstStyle/>
            <a:p>
              <a:pPr>
                <a:lnSpc>
                  <a:spcPct val="90000"/>
                </a:lnSpc>
                <a:spcAft>
                  <a:spcPts val="600"/>
                </a:spcAft>
              </a:pPr>
              <a:r>
                <a:rPr lang="en-US" sz="4400" dirty="0">
                  <a:solidFill>
                    <a:srgbClr val="F8F8F8"/>
                  </a:solidFill>
                  <a:effectLst/>
                  <a:latin typeface="+mn-lt"/>
                </a:rPr>
                <a:t>.NET Conf</a:t>
              </a:r>
              <a:endParaRPr lang="en-US" sz="4400" dirty="0">
                <a:solidFill>
                  <a:srgbClr val="F8F8F8"/>
                </a:solidFill>
                <a:effectLst/>
              </a:endParaRPr>
            </a:p>
          </p:txBody>
        </p:sp>
      </p:grpSp>
    </p:spTree>
    <p:extLst>
      <p:ext uri="{BB962C8B-B14F-4D97-AF65-F5344CB8AC3E}">
        <p14:creationId xmlns:p14="http://schemas.microsoft.com/office/powerpoint/2010/main" val="71995207"/>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2" y="-8232"/>
            <a:ext cx="936855" cy="5662634"/>
            <a:chOff x="12618967" y="-8396"/>
            <a:chExt cx="955641" cy="5775362"/>
          </a:xfrm>
        </p:grpSpPr>
        <p:grpSp>
          <p:nvGrpSpPr>
            <p:cNvPr id="18" name="Group 17"/>
            <p:cNvGrpSpPr/>
            <p:nvPr userDrawn="1"/>
          </p:nvGrpSpPr>
          <p:grpSpPr>
            <a:xfrm>
              <a:off x="12618967" y="-8396"/>
              <a:ext cx="955641" cy="5775362"/>
              <a:chOff x="12618967" y="-8396"/>
              <a:chExt cx="955641" cy="5775362"/>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3927"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3927"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3927"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79639" y="256928"/>
                <a:ext cx="860293" cy="329645"/>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2"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grpSp>
        <p:nvGrpSpPr>
          <p:cNvPr id="7" name="Group 6">
            <a:extLst>
              <a:ext uri="{FF2B5EF4-FFF2-40B4-BE49-F238E27FC236}">
                <a16:creationId xmlns:a16="http://schemas.microsoft.com/office/drawing/2014/main" id="{51AC467E-40BB-4167-B886-3BE80F4C6BFF}"/>
              </a:ext>
            </a:extLst>
          </p:cNvPr>
          <p:cNvGrpSpPr/>
          <p:nvPr/>
        </p:nvGrpSpPr>
        <p:grpSpPr>
          <a:xfrm>
            <a:off x="1" y="6150820"/>
            <a:ext cx="13541654" cy="917046"/>
            <a:chOff x="1" y="6150820"/>
            <a:chExt cx="13541654" cy="917046"/>
          </a:xfrm>
        </p:grpSpPr>
        <p:pic>
          <p:nvPicPr>
            <p:cNvPr id="6" name="Picture 5">
              <a:extLst>
                <a:ext uri="{FF2B5EF4-FFF2-40B4-BE49-F238E27FC236}">
                  <a16:creationId xmlns:a16="http://schemas.microsoft.com/office/drawing/2014/main" id="{06122FB3-2713-493C-AB08-276B6613B152}"/>
                </a:ext>
              </a:extLst>
            </p:cNvPr>
            <p:cNvPicPr>
              <a:picLocks noChangeAspect="1"/>
            </p:cNvPicPr>
            <p:nvPr userDrawn="1"/>
          </p:nvPicPr>
          <p:blipFill>
            <a:blip r:embed="rId19"/>
            <a:stretch>
              <a:fillRect/>
            </a:stretch>
          </p:blipFill>
          <p:spPr>
            <a:xfrm>
              <a:off x="1" y="6272117"/>
              <a:ext cx="12192000" cy="590550"/>
            </a:xfrm>
            <a:prstGeom prst="rect">
              <a:avLst/>
            </a:prstGeom>
          </p:spPr>
        </p:pic>
        <p:sp>
          <p:nvSpPr>
            <p:cNvPr id="21" name="TextBox 20">
              <a:extLst>
                <a:ext uri="{FF2B5EF4-FFF2-40B4-BE49-F238E27FC236}">
                  <a16:creationId xmlns:a16="http://schemas.microsoft.com/office/drawing/2014/main" id="{6F9C8AD2-E3AF-433C-91E6-F177F22D3A0D}"/>
                </a:ext>
              </a:extLst>
            </p:cNvPr>
            <p:cNvSpPr txBox="1"/>
            <p:nvPr userDrawn="1"/>
          </p:nvSpPr>
          <p:spPr>
            <a:xfrm>
              <a:off x="9412715" y="6150820"/>
              <a:ext cx="4128940" cy="917046"/>
            </a:xfrm>
            <a:prstGeom prst="rect">
              <a:avLst/>
            </a:prstGeom>
            <a:noFill/>
            <a:effectLst>
              <a:outerShdw sx="1000" sy="1000" algn="ctr" rotWithShape="0">
                <a:schemeClr val="bg1"/>
              </a:outerShdw>
            </a:effectLst>
          </p:spPr>
          <p:txBody>
            <a:bodyPr wrap="square" lIns="182880" tIns="146304" rIns="182880" bIns="146304" rtlCol="0">
              <a:spAutoFit/>
            </a:bodyPr>
            <a:lstStyle/>
            <a:p>
              <a:pPr>
                <a:lnSpc>
                  <a:spcPct val="90000"/>
                </a:lnSpc>
                <a:spcAft>
                  <a:spcPts val="600"/>
                </a:spcAft>
              </a:pPr>
              <a:r>
                <a:rPr lang="en-US" sz="4400" dirty="0">
                  <a:solidFill>
                    <a:srgbClr val="F8F8F8"/>
                  </a:solidFill>
                  <a:effectLst/>
                  <a:latin typeface="+mn-lt"/>
                </a:rPr>
                <a:t>.NET Conf</a:t>
              </a:r>
              <a:endParaRPr lang="en-US" sz="4400" dirty="0">
                <a:solidFill>
                  <a:srgbClr val="F8F8F8"/>
                </a:solidFill>
                <a:effectLst/>
              </a:endParaRPr>
            </a:p>
          </p:txBody>
        </p:sp>
      </p:grpSp>
      <p:grpSp>
        <p:nvGrpSpPr>
          <p:cNvPr id="23" name="Group 22">
            <a:extLst>
              <a:ext uri="{FF2B5EF4-FFF2-40B4-BE49-F238E27FC236}">
                <a16:creationId xmlns:a16="http://schemas.microsoft.com/office/drawing/2014/main" id="{90A38F4A-E5D7-412E-8310-150DAECF145F}"/>
              </a:ext>
            </a:extLst>
          </p:cNvPr>
          <p:cNvGrpSpPr/>
          <p:nvPr userDrawn="1"/>
        </p:nvGrpSpPr>
        <p:grpSpPr>
          <a:xfrm>
            <a:off x="12370902" y="-8232"/>
            <a:ext cx="936855" cy="5662634"/>
            <a:chOff x="12618967" y="-8396"/>
            <a:chExt cx="955641" cy="5775362"/>
          </a:xfrm>
        </p:grpSpPr>
        <p:grpSp>
          <p:nvGrpSpPr>
            <p:cNvPr id="24" name="Group 23">
              <a:extLst>
                <a:ext uri="{FF2B5EF4-FFF2-40B4-BE49-F238E27FC236}">
                  <a16:creationId xmlns:a16="http://schemas.microsoft.com/office/drawing/2014/main" id="{61F30AA8-DF32-42EE-B76A-F4A43785528B}"/>
                </a:ext>
              </a:extLst>
            </p:cNvPr>
            <p:cNvGrpSpPr/>
            <p:nvPr userDrawn="1"/>
          </p:nvGrpSpPr>
          <p:grpSpPr>
            <a:xfrm>
              <a:off x="12618967" y="-8396"/>
              <a:ext cx="955641" cy="5775362"/>
              <a:chOff x="12618967" y="-8396"/>
              <a:chExt cx="955641" cy="5775362"/>
            </a:xfrm>
          </p:grpSpPr>
          <p:grpSp>
            <p:nvGrpSpPr>
              <p:cNvPr id="29" name="Group 28">
                <a:extLst>
                  <a:ext uri="{FF2B5EF4-FFF2-40B4-BE49-F238E27FC236}">
                    <a16:creationId xmlns:a16="http://schemas.microsoft.com/office/drawing/2014/main" id="{36DAC37E-AA25-4460-AEAE-205A9EF170C2}"/>
                  </a:ext>
                </a:extLst>
              </p:cNvPr>
              <p:cNvGrpSpPr/>
              <p:nvPr userDrawn="1"/>
            </p:nvGrpSpPr>
            <p:grpSpPr>
              <a:xfrm rot="5400000">
                <a:off x="11582059" y="1045293"/>
                <a:ext cx="2703052" cy="629236"/>
                <a:chOff x="1586734" y="4543426"/>
                <a:chExt cx="2703052" cy="629236"/>
              </a:xfrm>
            </p:grpSpPr>
            <p:sp>
              <p:nvSpPr>
                <p:cNvPr id="46" name="Rectangle 45">
                  <a:extLst>
                    <a:ext uri="{FF2B5EF4-FFF2-40B4-BE49-F238E27FC236}">
                      <a16:creationId xmlns:a16="http://schemas.microsoft.com/office/drawing/2014/main" id="{89D157CA-F731-4327-8A5C-52EB043CCD9C}"/>
                    </a:ext>
                  </a:extLst>
                </p:cNvPr>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7" name="Rectangle 46">
                  <a:extLst>
                    <a:ext uri="{FF2B5EF4-FFF2-40B4-BE49-F238E27FC236}">
                      <a16:creationId xmlns:a16="http://schemas.microsoft.com/office/drawing/2014/main" id="{F84FE97C-9C55-4E7C-AE86-09C225083E41}"/>
                    </a:ext>
                  </a:extLst>
                </p:cNvPr>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dirty="0">
                      <a:gradFill>
                        <a:gsLst>
                          <a:gs pos="7965">
                            <a:srgbClr val="000000"/>
                          </a:gs>
                          <a:gs pos="28319">
                            <a:srgbClr val="000000"/>
                          </a:gs>
                        </a:gsLst>
                        <a:lin ang="5400000" scaled="0"/>
                      </a:gradFill>
                      <a:ea typeface="Segoe UI" pitchFamily="34" charset="0"/>
                      <a:cs typeface="Segoe UI" pitchFamily="34" charset="0"/>
                    </a:rPr>
                    <a:t>R:</a:t>
                  </a:r>
                  <a:r>
                    <a:rPr lang="en-US" sz="49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490" dirty="0">
                    <a:gradFill>
                      <a:gsLst>
                        <a:gs pos="7965">
                          <a:srgbClr val="000000"/>
                        </a:gs>
                        <a:gs pos="28319">
                          <a:srgbClr val="000000"/>
                        </a:gs>
                      </a:gsLst>
                      <a:lin ang="5400000" scaled="0"/>
                    </a:gradFill>
                    <a:ea typeface="Segoe UI" pitchFamily="34" charset="0"/>
                    <a:cs typeface="Segoe UI" pitchFamily="34" charset="0"/>
                  </a:endParaRPr>
                </a:p>
              </p:txBody>
            </p:sp>
            <p:sp>
              <p:nvSpPr>
                <p:cNvPr id="48" name="Rectangle 47">
                  <a:extLst>
                    <a:ext uri="{FF2B5EF4-FFF2-40B4-BE49-F238E27FC236}">
                      <a16:creationId xmlns:a16="http://schemas.microsoft.com/office/drawing/2014/main" id="{AEBB765B-61C0-4601-BF31-ADCBF42C6495}"/>
                    </a:ext>
                  </a:extLst>
                </p:cNvPr>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3927" fontAlgn="base">
                    <a:lnSpc>
                      <a:spcPct val="100000"/>
                    </a:lnSpc>
                    <a:spcBef>
                      <a:spcPct val="0"/>
                    </a:spcBef>
                    <a:spcAft>
                      <a:spcPct val="0"/>
                    </a:spcAft>
                  </a:pPr>
                  <a:r>
                    <a:rPr lang="en-US" sz="490" dirty="0">
                      <a:gradFill>
                        <a:gsLst>
                          <a:gs pos="92035">
                            <a:srgbClr val="505050"/>
                          </a:gs>
                          <a:gs pos="27000">
                            <a:srgbClr val="505050"/>
                          </a:gs>
                        </a:gsLst>
                        <a:lin ang="5400000" scaled="0"/>
                      </a:gradFill>
                      <a:ea typeface="Segoe UI" pitchFamily="34" charset="0"/>
                      <a:cs typeface="Segoe UI" pitchFamily="34" charset="0"/>
                    </a:rPr>
                    <a:t>R:</a:t>
                  </a:r>
                  <a:r>
                    <a:rPr lang="en-US" sz="49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490" dirty="0">
                    <a:gradFill>
                      <a:gsLst>
                        <a:gs pos="92035">
                          <a:srgbClr val="505050"/>
                        </a:gs>
                        <a:gs pos="27000">
                          <a:srgbClr val="505050"/>
                        </a:gs>
                      </a:gsLst>
                      <a:lin ang="5400000" scaled="0"/>
                    </a:gradFill>
                    <a:ea typeface="Segoe UI" pitchFamily="34" charset="0"/>
                    <a:cs typeface="Segoe UI" pitchFamily="34" charset="0"/>
                  </a:endParaRPr>
                </a:p>
              </p:txBody>
            </p:sp>
            <p:sp>
              <p:nvSpPr>
                <p:cNvPr id="49" name="Rectangle 48">
                  <a:extLst>
                    <a:ext uri="{FF2B5EF4-FFF2-40B4-BE49-F238E27FC236}">
                      <a16:creationId xmlns:a16="http://schemas.microsoft.com/office/drawing/2014/main" id="{ECDCE61F-BF68-49E6-BA79-21B6EC913122}"/>
                    </a:ext>
                  </a:extLst>
                </p:cNvPr>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3927"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R:92</a:t>
                  </a:r>
                  <a:r>
                    <a:rPr lang="en-US" sz="490" baseline="0" dirty="0">
                      <a:gradFill>
                        <a:gsLst>
                          <a:gs pos="0">
                            <a:srgbClr val="FFFFFF"/>
                          </a:gs>
                          <a:gs pos="100000">
                            <a:srgbClr val="FFFFFF"/>
                          </a:gs>
                        </a:gsLst>
                        <a:lin ang="5400000" scaled="0"/>
                      </a:gradFill>
                      <a:ea typeface="Segoe UI" pitchFamily="34" charset="0"/>
                      <a:cs typeface="Segoe UI" pitchFamily="34" charset="0"/>
                    </a:rPr>
                    <a:t> G:45 B:145</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50" name="Rectangle 49">
                  <a:extLst>
                    <a:ext uri="{FF2B5EF4-FFF2-40B4-BE49-F238E27FC236}">
                      <a16:creationId xmlns:a16="http://schemas.microsoft.com/office/drawing/2014/main" id="{3867AF55-760C-4771-A9A7-A7A1320ECA71}"/>
                    </a:ext>
                  </a:extLst>
                </p:cNvPr>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51" name="Rectangle 50">
                  <a:extLst>
                    <a:ext uri="{FF2B5EF4-FFF2-40B4-BE49-F238E27FC236}">
                      <a16:creationId xmlns:a16="http://schemas.microsoft.com/office/drawing/2014/main" id="{C91B28B1-DCD5-4904-9F6C-DA29D0852AED}"/>
                    </a:ext>
                  </a:extLst>
                </p:cNvPr>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30" name="Group 29">
                <a:extLst>
                  <a:ext uri="{FF2B5EF4-FFF2-40B4-BE49-F238E27FC236}">
                    <a16:creationId xmlns:a16="http://schemas.microsoft.com/office/drawing/2014/main" id="{A8E1D88C-A673-47F8-8685-183742B228CA}"/>
                  </a:ext>
                </a:extLst>
              </p:cNvPr>
              <p:cNvGrpSpPr/>
              <p:nvPr userDrawn="1"/>
            </p:nvGrpSpPr>
            <p:grpSpPr>
              <a:xfrm rot="5400000">
                <a:off x="10970856" y="3489620"/>
                <a:ext cx="3925458" cy="629233"/>
                <a:chOff x="3254158" y="4203959"/>
                <a:chExt cx="3925458" cy="629233"/>
              </a:xfrm>
            </p:grpSpPr>
            <p:sp>
              <p:nvSpPr>
                <p:cNvPr id="38" name="Rectangle 37">
                  <a:extLst>
                    <a:ext uri="{FF2B5EF4-FFF2-40B4-BE49-F238E27FC236}">
                      <a16:creationId xmlns:a16="http://schemas.microsoft.com/office/drawing/2014/main" id="{1BCE08AD-5596-430F-9947-08A2EC3ABEF8}"/>
                    </a:ext>
                  </a:extLst>
                </p:cNvPr>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solidFill>
                        <a:srgbClr val="000000"/>
                      </a:solidFill>
                      <a:latin typeface="+mn-lt"/>
                      <a:ea typeface="Segoe UI" pitchFamily="34" charset="0"/>
                      <a:cs typeface="Segoe UI" pitchFamily="34" charset="0"/>
                    </a:rPr>
                    <a:t>Yellow</a:t>
                  </a:r>
                </a:p>
                <a:p>
                  <a:pPr marL="0" algn="l" defTabSz="913927" rtl="0" eaLnBrk="1" fontAlgn="base" latinLnBrk="0" hangingPunct="1">
                    <a:lnSpc>
                      <a:spcPct val="100000"/>
                    </a:lnSpc>
                    <a:spcBef>
                      <a:spcPct val="0"/>
                    </a:spcBef>
                    <a:spcAft>
                      <a:spcPct val="0"/>
                    </a:spcAft>
                  </a:pPr>
                  <a:r>
                    <a:rPr lang="en-US" sz="490" kern="1200" dirty="0">
                      <a:solidFill>
                        <a:srgbClr val="000000"/>
                      </a:solidFill>
                      <a:latin typeface="+mn-lt"/>
                      <a:ea typeface="Segoe UI" pitchFamily="34" charset="0"/>
                      <a:cs typeface="Segoe UI" pitchFamily="34" charset="0"/>
                    </a:rPr>
                    <a:t>R:255 G:185 B:0</a:t>
                  </a:r>
                </a:p>
              </p:txBody>
            </p:sp>
            <p:sp>
              <p:nvSpPr>
                <p:cNvPr id="39" name="Rectangle 38">
                  <a:extLst>
                    <a:ext uri="{FF2B5EF4-FFF2-40B4-BE49-F238E27FC236}">
                      <a16:creationId xmlns:a16="http://schemas.microsoft.com/office/drawing/2014/main" id="{C0127A8A-4164-40D2-9A34-015649C30782}"/>
                    </a:ext>
                  </a:extLst>
                </p:cNvPr>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40" name="Rectangle 39">
                  <a:extLst>
                    <a:ext uri="{FF2B5EF4-FFF2-40B4-BE49-F238E27FC236}">
                      <a16:creationId xmlns:a16="http://schemas.microsoft.com/office/drawing/2014/main" id="{AD0E708C-9E07-4D26-90A3-D3648F8CCB4A}"/>
                    </a:ext>
                  </a:extLst>
                </p:cNvPr>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3927"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3927"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a:t>
                  </a:r>
                  <a:r>
                    <a:rPr lang="en-US" sz="490" baseline="0" dirty="0">
                      <a:gradFill>
                        <a:gsLst>
                          <a:gs pos="2092">
                            <a:srgbClr val="F8F8F8"/>
                          </a:gs>
                          <a:gs pos="10042">
                            <a:srgbClr val="F8F8F8"/>
                          </a:gs>
                        </a:gsLst>
                        <a:lin ang="5400000" scaled="0"/>
                      </a:gradFill>
                      <a:ea typeface="Segoe UI" pitchFamily="34" charset="0"/>
                      <a:cs typeface="Segoe UI" pitchFamily="34" charset="0"/>
                    </a:rPr>
                    <a:t> G:130 B:114</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31" name="TextBox 30">
                <a:extLst>
                  <a:ext uri="{FF2B5EF4-FFF2-40B4-BE49-F238E27FC236}">
                    <a16:creationId xmlns:a16="http://schemas.microsoft.com/office/drawing/2014/main" id="{438E6FBD-C8C7-44AE-879F-D2BC8741625B}"/>
                  </a:ext>
                </a:extLst>
              </p:cNvPr>
              <p:cNvSpPr txBox="1"/>
              <p:nvPr userDrawn="1"/>
            </p:nvSpPr>
            <p:spPr>
              <a:xfrm rot="5400000">
                <a:off x="12979639" y="256928"/>
                <a:ext cx="860293" cy="329645"/>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Main colors</a:t>
                </a:r>
              </a:p>
            </p:txBody>
          </p:sp>
          <p:sp>
            <p:nvSpPr>
              <p:cNvPr id="36" name="TextBox 35">
                <a:extLst>
                  <a:ext uri="{FF2B5EF4-FFF2-40B4-BE49-F238E27FC236}">
                    <a16:creationId xmlns:a16="http://schemas.microsoft.com/office/drawing/2014/main" id="{484CEE1E-BB58-437A-B01D-93BF31B6C1AF}"/>
                  </a:ext>
                </a:extLst>
              </p:cNvPr>
              <p:cNvSpPr txBox="1"/>
              <p:nvPr userDrawn="1"/>
            </p:nvSpPr>
            <p:spPr>
              <a:xfrm rot="5400000">
                <a:off x="11746692"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Secondary colors (use only when</a:t>
                </a:r>
                <a:r>
                  <a:rPr lang="en-US" sz="980" baseline="0" dirty="0">
                    <a:gradFill>
                      <a:gsLst>
                        <a:gs pos="2917">
                          <a:schemeClr val="tx1"/>
                        </a:gs>
                        <a:gs pos="30000">
                          <a:schemeClr val="tx1"/>
                        </a:gs>
                      </a:gsLst>
                      <a:lin ang="5400000" scaled="0"/>
                    </a:gradFill>
                  </a:rPr>
                  <a:t> necessary)</a:t>
                </a:r>
                <a:endParaRPr lang="en-US" sz="980" dirty="0">
                  <a:gradFill>
                    <a:gsLst>
                      <a:gs pos="2917">
                        <a:schemeClr val="tx1"/>
                      </a:gs>
                      <a:gs pos="30000">
                        <a:schemeClr val="tx1"/>
                      </a:gs>
                    </a:gsLst>
                    <a:lin ang="5400000" scaled="0"/>
                  </a:gradFill>
                </a:endParaRPr>
              </a:p>
            </p:txBody>
          </p:sp>
        </p:grpSp>
        <p:sp>
          <p:nvSpPr>
            <p:cNvPr id="25" name="Rectangle 24">
              <a:extLst>
                <a:ext uri="{FF2B5EF4-FFF2-40B4-BE49-F238E27FC236}">
                  <a16:creationId xmlns:a16="http://schemas.microsoft.com/office/drawing/2014/main" id="{29FE3547-526F-4523-B44E-AD7E0EF0C0D5}"/>
                </a:ext>
              </a:extLst>
            </p:cNvPr>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3927" fontAlgn="base">
                <a:lnSpc>
                  <a:spcPct val="100000"/>
                </a:lnSpc>
                <a:spcBef>
                  <a:spcPct val="0"/>
                </a:spcBef>
                <a:spcAft>
                  <a:spcPct val="0"/>
                </a:spcAft>
              </a:pPr>
              <a:r>
                <a:rPr lang="en-US" sz="49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3927" fontAlgn="base">
                <a:lnSpc>
                  <a:spcPct val="100000"/>
                </a:lnSpc>
                <a:spcBef>
                  <a:spcPct val="0"/>
                </a:spcBef>
                <a:spcAft>
                  <a:spcPct val="0"/>
                </a:spcAft>
              </a:pPr>
              <a:r>
                <a:rPr lang="en-US" sz="490" dirty="0">
                  <a:gradFill>
                    <a:gsLst>
                      <a:gs pos="7965">
                        <a:srgbClr val="000000"/>
                      </a:gs>
                      <a:gs pos="28319">
                        <a:srgbClr val="000000"/>
                      </a:gs>
                    </a:gsLst>
                    <a:lin ang="5400000" scaled="0"/>
                  </a:gradFill>
                  <a:ea typeface="Segoe UI" pitchFamily="34" charset="0"/>
                  <a:cs typeface="Segoe UI" pitchFamily="34" charset="0"/>
                </a:rPr>
                <a:t>R:</a:t>
              </a:r>
              <a:r>
                <a:rPr lang="en-US" sz="49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490" dirty="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52190088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transition>
    <p:fade/>
  </p:transition>
  <p:hf sldNum="0" hdr="0" dt="0"/>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grpSp>
        <p:nvGrpSpPr>
          <p:cNvPr id="7" name="Group 6">
            <a:extLst>
              <a:ext uri="{FF2B5EF4-FFF2-40B4-BE49-F238E27FC236}">
                <a16:creationId xmlns:a16="http://schemas.microsoft.com/office/drawing/2014/main" id="{51AC467E-40BB-4167-B886-3BE80F4C6BFF}"/>
              </a:ext>
            </a:extLst>
          </p:cNvPr>
          <p:cNvGrpSpPr/>
          <p:nvPr userDrawn="1"/>
        </p:nvGrpSpPr>
        <p:grpSpPr>
          <a:xfrm>
            <a:off x="1" y="6150820"/>
            <a:ext cx="13541654" cy="904863"/>
            <a:chOff x="1" y="6150820"/>
            <a:chExt cx="13541654" cy="904863"/>
          </a:xfrm>
        </p:grpSpPr>
        <p:pic>
          <p:nvPicPr>
            <p:cNvPr id="6" name="Picture 5">
              <a:extLst>
                <a:ext uri="{FF2B5EF4-FFF2-40B4-BE49-F238E27FC236}">
                  <a16:creationId xmlns:a16="http://schemas.microsoft.com/office/drawing/2014/main" id="{06122FB3-2713-493C-AB08-276B6613B152}"/>
                </a:ext>
              </a:extLst>
            </p:cNvPr>
            <p:cNvPicPr>
              <a:picLocks noChangeAspect="1"/>
            </p:cNvPicPr>
            <p:nvPr userDrawn="1"/>
          </p:nvPicPr>
          <p:blipFill>
            <a:blip r:embed="rId15"/>
            <a:stretch>
              <a:fillRect/>
            </a:stretch>
          </p:blipFill>
          <p:spPr>
            <a:xfrm>
              <a:off x="1" y="6272117"/>
              <a:ext cx="12192000" cy="590550"/>
            </a:xfrm>
            <a:prstGeom prst="rect">
              <a:avLst/>
            </a:prstGeom>
          </p:spPr>
        </p:pic>
        <p:sp>
          <p:nvSpPr>
            <p:cNvPr id="21" name="TextBox 20">
              <a:extLst>
                <a:ext uri="{FF2B5EF4-FFF2-40B4-BE49-F238E27FC236}">
                  <a16:creationId xmlns:a16="http://schemas.microsoft.com/office/drawing/2014/main" id="{6F9C8AD2-E3AF-433C-91E6-F177F22D3A0D}"/>
                </a:ext>
              </a:extLst>
            </p:cNvPr>
            <p:cNvSpPr txBox="1"/>
            <p:nvPr userDrawn="1"/>
          </p:nvSpPr>
          <p:spPr>
            <a:xfrm>
              <a:off x="9412715" y="6150820"/>
              <a:ext cx="4128940" cy="904863"/>
            </a:xfrm>
            <a:prstGeom prst="rect">
              <a:avLst/>
            </a:prstGeom>
            <a:noFill/>
            <a:effectLst>
              <a:outerShdw sx="1000" sy="1000" algn="ctr" rotWithShape="0">
                <a:schemeClr val="bg1"/>
              </a:outerShdw>
            </a:effectLst>
          </p:spPr>
          <p:txBody>
            <a:bodyPr wrap="square" lIns="182880" tIns="146304" rIns="182880" bIns="146304" rtlCol="0">
              <a:spAutoFit/>
            </a:bodyPr>
            <a:lstStyle/>
            <a:p>
              <a:pPr>
                <a:lnSpc>
                  <a:spcPct val="90000"/>
                </a:lnSpc>
                <a:spcAft>
                  <a:spcPts val="600"/>
                </a:spcAft>
              </a:pPr>
              <a:r>
                <a:rPr lang="en-US" sz="4400" dirty="0">
                  <a:solidFill>
                    <a:srgbClr val="F8F8F8"/>
                  </a:solidFill>
                  <a:effectLst/>
                  <a:latin typeface="+mn-lt"/>
                </a:rPr>
                <a:t>.NET Conf</a:t>
              </a:r>
              <a:endParaRPr lang="en-US" sz="4400" dirty="0">
                <a:solidFill>
                  <a:srgbClr val="F8F8F8"/>
                </a:solidFill>
                <a:effectLst/>
              </a:endParaRPr>
            </a:p>
          </p:txBody>
        </p:sp>
      </p:grpSp>
    </p:spTree>
    <p:extLst>
      <p:ext uri="{BB962C8B-B14F-4D97-AF65-F5344CB8AC3E}">
        <p14:creationId xmlns:p14="http://schemas.microsoft.com/office/powerpoint/2010/main" val="3123765292"/>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4" r:id="rId13"/>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5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E338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1E340D-E4F5-43F6-B9CB-F9B75FA827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7" name="Picture 6">
            <a:extLst>
              <a:ext uri="{FF2B5EF4-FFF2-40B4-BE49-F238E27FC236}">
                <a16:creationId xmlns:a16="http://schemas.microsoft.com/office/drawing/2014/main" id="{6F1C0FB0-4C94-4FAB-9C64-1B93E8C5E2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2" name="Title 1">
            <a:extLst>
              <a:ext uri="{FF2B5EF4-FFF2-40B4-BE49-F238E27FC236}">
                <a16:creationId xmlns:a16="http://schemas.microsoft.com/office/drawing/2014/main" id="{7DF6E106-D1CC-47CA-8569-84F2DB6A7E68}"/>
              </a:ext>
            </a:extLst>
          </p:cNvPr>
          <p:cNvSpPr>
            <a:spLocks noGrp="1"/>
          </p:cNvSpPr>
          <p:nvPr>
            <p:ph type="title"/>
          </p:nvPr>
        </p:nvSpPr>
        <p:spPr>
          <a:xfrm>
            <a:off x="7897092" y="5462650"/>
            <a:ext cx="4294908" cy="724705"/>
          </a:xfrm>
        </p:spPr>
        <p:txBody>
          <a:bodyPr/>
          <a:lstStyle/>
          <a:p>
            <a:r>
              <a:rPr lang="en-US" sz="2800" dirty="0">
                <a:solidFill>
                  <a:schemeClr val="bg1">
                    <a:lumMod val="95000"/>
                  </a:schemeClr>
                </a:solidFill>
              </a:rPr>
              <a:t> Learn. Imagine. Build.</a:t>
            </a:r>
            <a:br>
              <a:rPr lang="en-US" dirty="0">
                <a:solidFill>
                  <a:schemeClr val="bg1">
                    <a:lumMod val="95000"/>
                  </a:schemeClr>
                </a:solidFill>
              </a:rPr>
            </a:br>
            <a:r>
              <a:rPr lang="en-US" sz="7200" dirty="0">
                <a:solidFill>
                  <a:schemeClr val="bg1"/>
                </a:solidFill>
                <a:latin typeface="+mn-lt"/>
              </a:rPr>
              <a:t>.NET Conf</a:t>
            </a:r>
            <a:br>
              <a:rPr lang="en-US" dirty="0">
                <a:solidFill>
                  <a:schemeClr val="bg1"/>
                </a:solidFill>
                <a:latin typeface="+mn-lt"/>
              </a:rPr>
            </a:br>
            <a:br>
              <a:rPr lang="en-US" dirty="0">
                <a:solidFill>
                  <a:schemeClr val="bg1"/>
                </a:solidFill>
              </a:rPr>
            </a:br>
            <a:endParaRPr lang="en-US" dirty="0">
              <a:solidFill>
                <a:schemeClr val="bg1"/>
              </a:solidFill>
            </a:endParaRPr>
          </a:p>
        </p:txBody>
      </p:sp>
      <p:sp>
        <p:nvSpPr>
          <p:cNvPr id="3" name="TextBox 2">
            <a:extLst>
              <a:ext uri="{FF2B5EF4-FFF2-40B4-BE49-F238E27FC236}">
                <a16:creationId xmlns:a16="http://schemas.microsoft.com/office/drawing/2014/main" id="{5E058538-92E4-4599-A7E3-7B6D8A353732}"/>
              </a:ext>
            </a:extLst>
          </p:cNvPr>
          <p:cNvSpPr txBox="1"/>
          <p:nvPr/>
        </p:nvSpPr>
        <p:spPr>
          <a:xfrm>
            <a:off x="380011" y="2087126"/>
            <a:ext cx="10390909" cy="2123658"/>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Segoe UI"/>
                <a:ea typeface="+mn-ea"/>
                <a:cs typeface="+mn-cs"/>
              </a:rPr>
              <a:t>Bringing your WinForms/WPF investments forwards with UWP/.NET Standard 2.0</a:t>
            </a:r>
          </a:p>
        </p:txBody>
      </p:sp>
      <p:sp>
        <p:nvSpPr>
          <p:cNvPr id="4" name="TextBox 3">
            <a:extLst>
              <a:ext uri="{FF2B5EF4-FFF2-40B4-BE49-F238E27FC236}">
                <a16:creationId xmlns:a16="http://schemas.microsoft.com/office/drawing/2014/main" id="{D04B2266-E97B-470D-97CF-784B6D847E77}"/>
              </a:ext>
            </a:extLst>
          </p:cNvPr>
          <p:cNvSpPr txBox="1"/>
          <p:nvPr/>
        </p:nvSpPr>
        <p:spPr>
          <a:xfrm>
            <a:off x="380011" y="4132614"/>
            <a:ext cx="6559105" cy="103720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a:ea typeface="+mn-ea"/>
                <a:cs typeface="+mn-cs"/>
              </a:rPr>
              <a:t>Chris Barker 		Daniel Jacobson</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1" u="none" strike="noStrike" kern="1200" cap="none" spc="0" normalizeH="0" baseline="0" noProof="0" dirty="0">
                <a:ln>
                  <a:noFill/>
                </a:ln>
                <a:solidFill>
                  <a:srgbClr val="FFFFFF"/>
                </a:solidFill>
                <a:effectLst/>
                <a:uLnTx/>
                <a:uFillTx/>
                <a:latin typeface="Segoe UI"/>
                <a:ea typeface="+mn-ea"/>
                <a:cs typeface="+mn-cs"/>
              </a:rPr>
              <a:t>@</a:t>
            </a:r>
            <a:r>
              <a:rPr kumimoji="0" lang="en-US" sz="2400" b="0" i="1" u="none" strike="noStrike" kern="1200" cap="none" spc="0" normalizeH="0" baseline="0" noProof="0" dirty="0" err="1">
                <a:ln>
                  <a:noFill/>
                </a:ln>
                <a:solidFill>
                  <a:srgbClr val="FFFFFF"/>
                </a:solidFill>
                <a:effectLst/>
                <a:uLnTx/>
                <a:uFillTx/>
                <a:latin typeface="Segoe UI"/>
                <a:ea typeface="+mn-ea"/>
                <a:cs typeface="+mn-cs"/>
              </a:rPr>
              <a:t>chrisofderby</a:t>
            </a:r>
            <a:r>
              <a:rPr kumimoji="0" lang="en-US" sz="2400" b="0" i="0" u="none" strike="noStrike" kern="1200" cap="none" spc="0" normalizeH="0" baseline="0" noProof="0" dirty="0">
                <a:ln>
                  <a:noFill/>
                </a:ln>
                <a:solidFill>
                  <a:srgbClr val="FFFFFF"/>
                </a:solidFill>
                <a:effectLst/>
                <a:uLnTx/>
                <a:uFillTx/>
                <a:latin typeface="Segoe UI"/>
                <a:ea typeface="+mn-ea"/>
                <a:cs typeface="+mn-cs"/>
              </a:rPr>
              <a:t>	</a:t>
            </a:r>
            <a:r>
              <a:rPr kumimoji="0" lang="en-US" sz="2400" b="0" i="1" u="none" strike="noStrike" kern="1200" cap="none" spc="0" normalizeH="0" baseline="0" noProof="0" dirty="0">
                <a:ln>
                  <a:noFill/>
                </a:ln>
                <a:solidFill>
                  <a:srgbClr val="FFFFFF"/>
                </a:solidFill>
                <a:effectLst/>
                <a:uLnTx/>
                <a:uFillTx/>
                <a:latin typeface="Segoe UI"/>
                <a:ea typeface="+mn-ea"/>
                <a:cs typeface="+mn-cs"/>
              </a:rPr>
              <a:t>@</a:t>
            </a:r>
            <a:r>
              <a:rPr kumimoji="0" lang="en-US" sz="2400" b="0" i="1" u="none" strike="noStrike" kern="1200" cap="none" spc="0" normalizeH="0" baseline="0" noProof="0" dirty="0" err="1">
                <a:ln>
                  <a:noFill/>
                </a:ln>
                <a:solidFill>
                  <a:srgbClr val="FFFFFF"/>
                </a:solidFill>
                <a:effectLst/>
                <a:uLnTx/>
                <a:uFillTx/>
                <a:latin typeface="Segoe UI"/>
                <a:ea typeface="+mn-ea"/>
                <a:cs typeface="+mn-cs"/>
              </a:rPr>
              <a:t>pmatmic</a:t>
            </a:r>
            <a:r>
              <a:rPr kumimoji="0" lang="en-US" sz="2400" b="0" i="0" u="none" strike="noStrike" kern="1200" cap="none" spc="0" normalizeH="0" baseline="0" noProof="0" dirty="0">
                <a:ln>
                  <a:noFill/>
                </a:ln>
                <a:solidFill>
                  <a:srgbClr val="FFFFFF"/>
                </a:solidFill>
                <a:effectLst/>
                <a:uLnTx/>
                <a:uFillTx/>
                <a:latin typeface="Segoe UI"/>
                <a:ea typeface="+mn-ea"/>
                <a:cs typeface="+mn-cs"/>
              </a:rPr>
              <a:t> </a:t>
            </a:r>
          </a:p>
        </p:txBody>
      </p:sp>
      <p:sp>
        <p:nvSpPr>
          <p:cNvPr id="8" name="TextBox 7">
            <a:extLst>
              <a:ext uri="{FF2B5EF4-FFF2-40B4-BE49-F238E27FC236}">
                <a16:creationId xmlns:a16="http://schemas.microsoft.com/office/drawing/2014/main" id="{7BC70479-C207-429F-B60E-E63F59C3CD81}"/>
              </a:ext>
            </a:extLst>
          </p:cNvPr>
          <p:cNvSpPr txBox="1"/>
          <p:nvPr/>
        </p:nvSpPr>
        <p:spPr>
          <a:xfrm>
            <a:off x="8811837" y="4132614"/>
            <a:ext cx="3071750" cy="103720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1"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1" u="none" strike="noStrike" kern="1200" cap="none" spc="0" normalizeH="0" baseline="0" noProof="0" dirty="0">
                <a:ln>
                  <a:noFill/>
                </a:ln>
                <a:solidFill>
                  <a:srgbClr val="FFFFFF"/>
                </a:solidFill>
                <a:effectLst/>
                <a:uLnTx/>
                <a:uFillTx/>
                <a:latin typeface="Segoe UI"/>
                <a:ea typeface="+mn-ea"/>
                <a:cs typeface="+mn-cs"/>
              </a:rPr>
              <a:t>#</a:t>
            </a:r>
            <a:r>
              <a:rPr kumimoji="0" lang="en-US" sz="2400" b="0" i="1" u="none" strike="noStrike" kern="1200" cap="none" spc="0" normalizeH="0" baseline="0" noProof="0" dirty="0" err="1">
                <a:ln>
                  <a:noFill/>
                </a:ln>
                <a:solidFill>
                  <a:srgbClr val="FFFFFF"/>
                </a:solidFill>
                <a:effectLst/>
                <a:uLnTx/>
                <a:uFillTx/>
                <a:latin typeface="Segoe UI"/>
                <a:ea typeface="+mn-ea"/>
                <a:cs typeface="+mn-cs"/>
              </a:rPr>
              <a:t>dotNETConf</a:t>
            </a:r>
            <a:r>
              <a:rPr kumimoji="0" lang="en-US" sz="2400" b="0" i="1" u="none" strike="noStrike" kern="1200" cap="none" spc="0" normalizeH="0" baseline="0" noProof="0" dirty="0">
                <a:ln>
                  <a:noFill/>
                </a:ln>
                <a:solidFill>
                  <a:srgbClr val="FFFFFF"/>
                </a:solidFill>
                <a:effectLst/>
                <a:uLnTx/>
                <a:uFillTx/>
                <a:latin typeface="Segoe UI"/>
                <a:ea typeface="+mn-ea"/>
                <a:cs typeface="+mn-cs"/>
              </a:rPr>
              <a:t> #UWP</a:t>
            </a:r>
          </a:p>
        </p:txBody>
      </p:sp>
    </p:spTree>
    <p:extLst>
      <p:ext uri="{BB962C8B-B14F-4D97-AF65-F5344CB8AC3E}">
        <p14:creationId xmlns:p14="http://schemas.microsoft.com/office/powerpoint/2010/main" val="47336491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2084377"/>
            <a:ext cx="9859116" cy="2677656"/>
          </a:xfrm>
        </p:spPr>
        <p:txBody>
          <a:bodyPr/>
          <a:lstStyle/>
          <a:p>
            <a:pPr lvl="0"/>
            <a:r>
              <a:rPr lang="en-US" sz="6000" b="1" dirty="0"/>
              <a:t>Demo</a:t>
            </a:r>
            <a:br>
              <a:rPr lang="en-US" sz="6000" dirty="0"/>
            </a:br>
            <a:r>
              <a:rPr lang="en-US" sz="6000" dirty="0"/>
              <a:t>WinForms</a:t>
            </a:r>
            <a:r>
              <a:rPr lang="en-US" sz="6000" b="1" dirty="0"/>
              <a:t> - </a:t>
            </a:r>
            <a:r>
              <a:rPr lang="en-US" sz="6000" dirty="0"/>
              <a:t>Prepare for .NET Standard 2.0</a:t>
            </a:r>
          </a:p>
        </p:txBody>
      </p:sp>
    </p:spTree>
    <p:extLst>
      <p:ext uri="{BB962C8B-B14F-4D97-AF65-F5344CB8AC3E}">
        <p14:creationId xmlns:p14="http://schemas.microsoft.com/office/powerpoint/2010/main" val="1319530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BB5C-1047-4049-9F92-039217066AEA}"/>
              </a:ext>
            </a:extLst>
          </p:cNvPr>
          <p:cNvSpPr>
            <a:spLocks noGrp="1"/>
          </p:cNvSpPr>
          <p:nvPr>
            <p:ph type="title"/>
          </p:nvPr>
        </p:nvSpPr>
        <p:spPr>
          <a:xfrm>
            <a:off x="568047" y="2084172"/>
            <a:ext cx="11354714" cy="1162178"/>
          </a:xfrm>
        </p:spPr>
        <p:txBody>
          <a:bodyPr/>
          <a:lstStyle/>
          <a:p>
            <a:r>
              <a:rPr lang="en-US" dirty="0"/>
              <a:t>.NET Enhancements with UWP</a:t>
            </a:r>
          </a:p>
        </p:txBody>
      </p:sp>
    </p:spTree>
    <p:extLst>
      <p:ext uri="{BB962C8B-B14F-4D97-AF65-F5344CB8AC3E}">
        <p14:creationId xmlns:p14="http://schemas.microsoft.com/office/powerpoint/2010/main" val="162909088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01E4163-AF5A-4A8E-B05C-28A49A9A1754}"/>
              </a:ext>
            </a:extLst>
          </p:cNvPr>
          <p:cNvSpPr>
            <a:spLocks noGrp="1"/>
          </p:cNvSpPr>
          <p:nvPr>
            <p:ph type="body" sz="quarter" idx="10"/>
          </p:nvPr>
        </p:nvSpPr>
        <p:spPr>
          <a:xfrm>
            <a:off x="269239" y="1189177"/>
            <a:ext cx="11653523" cy="2055114"/>
          </a:xfrm>
        </p:spPr>
        <p:txBody>
          <a:bodyPr/>
          <a:lstStyle/>
          <a:p>
            <a:r>
              <a:rPr lang="en-US" dirty="0"/>
              <a:t>No JIT + leaner runtime means lightning fast startup</a:t>
            </a:r>
          </a:p>
          <a:p>
            <a:r>
              <a:rPr lang="en-US" dirty="0"/>
              <a:t>Lower memory usage (~40% lower)</a:t>
            </a:r>
          </a:p>
          <a:p>
            <a:r>
              <a:rPr lang="en-US" dirty="0"/>
              <a:t>Store compilation</a:t>
            </a:r>
          </a:p>
        </p:txBody>
      </p:sp>
      <p:sp>
        <p:nvSpPr>
          <p:cNvPr id="3" name="Title 2">
            <a:extLst>
              <a:ext uri="{FF2B5EF4-FFF2-40B4-BE49-F238E27FC236}">
                <a16:creationId xmlns:a16="http://schemas.microsoft.com/office/drawing/2014/main" id="{1B9DD17A-608A-4783-9C0F-6145F5AD55A1}"/>
              </a:ext>
            </a:extLst>
          </p:cNvPr>
          <p:cNvSpPr>
            <a:spLocks noGrp="1"/>
          </p:cNvSpPr>
          <p:nvPr>
            <p:ph type="title"/>
          </p:nvPr>
        </p:nvSpPr>
        <p:spPr/>
        <p:txBody>
          <a:bodyPr/>
          <a:lstStyle/>
          <a:p>
            <a:r>
              <a:rPr lang="en-US" dirty="0"/>
              <a:t>.NET Native and UWP</a:t>
            </a:r>
          </a:p>
        </p:txBody>
      </p:sp>
    </p:spTree>
    <p:extLst>
      <p:ext uri="{BB962C8B-B14F-4D97-AF65-F5344CB8AC3E}">
        <p14:creationId xmlns:p14="http://schemas.microsoft.com/office/powerpoint/2010/main" val="12719200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500"/>
                                  </p:stCondLst>
                                  <p:childTnLst>
                                    <p:set>
                                      <p:cBhvr>
                                        <p:cTn id="10" dur="1" fill="hold">
                                          <p:stCondLst>
                                            <p:cond delay="0"/>
                                          </p:stCondLst>
                                        </p:cTn>
                                        <p:tgtEl>
                                          <p:spTgt spid="2">
                                            <p:txEl>
                                              <p:pRg st="1" end="1"/>
                                            </p:txEl>
                                          </p:spTgt>
                                        </p:tgtEl>
                                        <p:attrNameLst>
                                          <p:attrName>style.visibility</p:attrName>
                                        </p:attrNameLst>
                                      </p:cBhvr>
                                      <p:to>
                                        <p:strVal val="visible"/>
                                      </p:to>
                                    </p:set>
                                    <p:anim calcmode="lin" valueType="num">
                                      <p:cBhvr additive="base">
                                        <p:cTn id="11"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1000"/>
                                  </p:stCondLst>
                                  <p:childTnLst>
                                    <p:set>
                                      <p:cBhvr>
                                        <p:cTn id="14" dur="1" fill="hold">
                                          <p:stCondLst>
                                            <p:cond delay="0"/>
                                          </p:stCondLst>
                                        </p:cTn>
                                        <p:tgtEl>
                                          <p:spTgt spid="2">
                                            <p:txEl>
                                              <p:pRg st="2" end="2"/>
                                            </p:txEl>
                                          </p:spTgt>
                                        </p:tgtEl>
                                        <p:attrNameLst>
                                          <p:attrName>style.visibility</p:attrName>
                                        </p:attrNameLst>
                                      </p:cBhvr>
                                      <p:to>
                                        <p:strVal val="visible"/>
                                      </p:to>
                                    </p:set>
                                    <p:anim calcmode="lin" valueType="num">
                                      <p:cBhvr additive="base">
                                        <p:cTn id="15"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23EDA42-7E76-4DE9-9A43-F64227AD699B}"/>
              </a:ext>
            </a:extLst>
          </p:cNvPr>
          <p:cNvSpPr>
            <a:spLocks noGrp="1"/>
          </p:cNvSpPr>
          <p:nvPr>
            <p:ph type="title"/>
          </p:nvPr>
        </p:nvSpPr>
        <p:spPr/>
        <p:txBody>
          <a:bodyPr/>
          <a:lstStyle/>
          <a:p>
            <a:r>
              <a:rPr lang="en-US" dirty="0"/>
              <a:t>.NET Native Workflow</a:t>
            </a:r>
          </a:p>
        </p:txBody>
      </p:sp>
      <p:sp>
        <p:nvSpPr>
          <p:cNvPr id="5" name="TextBox 4">
            <a:extLst>
              <a:ext uri="{FF2B5EF4-FFF2-40B4-BE49-F238E27FC236}">
                <a16:creationId xmlns:a16="http://schemas.microsoft.com/office/drawing/2014/main" id="{50AE9DD8-3C39-439B-AB02-443664E8BFFC}"/>
              </a:ext>
            </a:extLst>
          </p:cNvPr>
          <p:cNvSpPr txBox="1"/>
          <p:nvPr/>
        </p:nvSpPr>
        <p:spPr>
          <a:xfrm>
            <a:off x="1089660" y="2643031"/>
            <a:ext cx="2362448" cy="794064"/>
          </a:xfrm>
          <a:prstGeom prst="rect">
            <a:avLst/>
          </a:prstGeom>
          <a:noFill/>
          <a:ln>
            <a:solidFill>
              <a:schemeClr val="accent1"/>
            </a:solidFill>
          </a:ln>
        </p:spPr>
        <p:txBody>
          <a:bodyPr wrap="square" lIns="182880" tIns="146304" rIns="182880" bIns="146304" rtlCol="0">
            <a:spAutoFit/>
          </a:bodyPr>
          <a:lstStyle/>
          <a:p>
            <a:pPr algn="ctr">
              <a:lnSpc>
                <a:spcPct val="90000"/>
              </a:lnSpc>
              <a:spcAft>
                <a:spcPts val="600"/>
              </a:spcAft>
            </a:pPr>
            <a:r>
              <a:rPr lang="en-US" dirty="0">
                <a:gradFill>
                  <a:gsLst>
                    <a:gs pos="2917">
                      <a:schemeClr val="tx1"/>
                    </a:gs>
                    <a:gs pos="30000">
                      <a:schemeClr val="tx1"/>
                    </a:gs>
                  </a:gsLst>
                  <a:lin ang="5400000" scaled="0"/>
                </a:gradFill>
              </a:rPr>
              <a:t>File -&gt; New C#/VB UWP Project</a:t>
            </a:r>
          </a:p>
        </p:txBody>
      </p:sp>
      <p:cxnSp>
        <p:nvCxnSpPr>
          <p:cNvPr id="10" name="Straight Arrow Connector 9">
            <a:extLst>
              <a:ext uri="{FF2B5EF4-FFF2-40B4-BE49-F238E27FC236}">
                <a16:creationId xmlns:a16="http://schemas.microsoft.com/office/drawing/2014/main" id="{3F45BE6A-5589-4C66-885F-51F31C4804C5}"/>
              </a:ext>
            </a:extLst>
          </p:cNvPr>
          <p:cNvCxnSpPr>
            <a:cxnSpLocks/>
            <a:stCxn id="5" idx="3"/>
            <a:endCxn id="11" idx="1"/>
          </p:cNvCxnSpPr>
          <p:nvPr/>
        </p:nvCxnSpPr>
        <p:spPr>
          <a:xfrm>
            <a:off x="3452108" y="3040063"/>
            <a:ext cx="1127706" cy="0"/>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ABF7C453-D227-4F1F-93A2-B29D47636536}"/>
              </a:ext>
            </a:extLst>
          </p:cNvPr>
          <p:cNvSpPr/>
          <p:nvPr/>
        </p:nvSpPr>
        <p:spPr bwMode="auto">
          <a:xfrm>
            <a:off x="4579814" y="2643031"/>
            <a:ext cx="2362448" cy="79406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UWP App</a:t>
            </a:r>
          </a:p>
        </p:txBody>
      </p:sp>
      <p:sp>
        <p:nvSpPr>
          <p:cNvPr id="14" name="Arc 13">
            <a:extLst>
              <a:ext uri="{FF2B5EF4-FFF2-40B4-BE49-F238E27FC236}">
                <a16:creationId xmlns:a16="http://schemas.microsoft.com/office/drawing/2014/main" id="{F8FCEDE9-7D47-4E4B-84D8-E656EA5B9A60}"/>
              </a:ext>
            </a:extLst>
          </p:cNvPr>
          <p:cNvSpPr/>
          <p:nvPr/>
        </p:nvSpPr>
        <p:spPr>
          <a:xfrm>
            <a:off x="6493620" y="1669613"/>
            <a:ext cx="1385460" cy="1256150"/>
          </a:xfrm>
          <a:prstGeom prst="arc">
            <a:avLst>
              <a:gd name="adj1" fmla="val 9398863"/>
              <a:gd name="adj2" fmla="val 6457138"/>
            </a:avLst>
          </a:prstGeom>
          <a:ln w="190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6F5A0AA2-246C-4D3A-A6FD-E1B9C953F790}"/>
              </a:ext>
            </a:extLst>
          </p:cNvPr>
          <p:cNvSpPr txBox="1"/>
          <p:nvPr/>
        </p:nvSpPr>
        <p:spPr>
          <a:xfrm>
            <a:off x="7970590" y="1626608"/>
            <a:ext cx="3276848" cy="871008"/>
          </a:xfrm>
          <a:prstGeom prst="rect">
            <a:avLst/>
          </a:prstGeom>
          <a:noFill/>
          <a:ln>
            <a:solidFill>
              <a:schemeClr val="accent1"/>
            </a:solidFill>
          </a:ln>
        </p:spPr>
        <p:txBody>
          <a:bodyPr wrap="square" lIns="182880" tIns="146304" rIns="182880" bIns="146304" rtlCol="0">
            <a:spAutoFit/>
          </a:bodyPr>
          <a:lstStyle/>
          <a:p>
            <a:pPr algn="ctr">
              <a:lnSpc>
                <a:spcPct val="90000"/>
              </a:lnSpc>
              <a:spcAft>
                <a:spcPts val="600"/>
              </a:spcAft>
            </a:pPr>
            <a:r>
              <a:rPr lang="en-US" dirty="0">
                <a:gradFill>
                  <a:gsLst>
                    <a:gs pos="2917">
                      <a:schemeClr val="tx1"/>
                    </a:gs>
                    <a:gs pos="30000">
                      <a:schemeClr val="tx1"/>
                    </a:gs>
                  </a:gsLst>
                  <a:lin ang="5400000" scaled="0"/>
                </a:gradFill>
              </a:rPr>
              <a:t>Edit-Build-Run loop</a:t>
            </a:r>
          </a:p>
          <a:p>
            <a:pPr algn="ctr">
              <a:lnSpc>
                <a:spcPct val="90000"/>
              </a:lnSpc>
              <a:spcAft>
                <a:spcPts val="600"/>
              </a:spcAft>
            </a:pPr>
            <a:r>
              <a:rPr lang="en-US" dirty="0">
                <a:gradFill>
                  <a:gsLst>
                    <a:gs pos="2917">
                      <a:schemeClr val="tx1"/>
                    </a:gs>
                    <a:gs pos="30000">
                      <a:schemeClr val="tx1"/>
                    </a:gs>
                  </a:gsLst>
                  <a:lin ang="5400000" scaled="0"/>
                </a:gradFill>
              </a:rPr>
              <a:t>Debug | x86 | Local Machine</a:t>
            </a:r>
          </a:p>
        </p:txBody>
      </p:sp>
      <p:sp>
        <p:nvSpPr>
          <p:cNvPr id="16" name="TextBox 15">
            <a:extLst>
              <a:ext uri="{FF2B5EF4-FFF2-40B4-BE49-F238E27FC236}">
                <a16:creationId xmlns:a16="http://schemas.microsoft.com/office/drawing/2014/main" id="{E026910B-5C80-4ABD-A55E-8EB59471DB6D}"/>
              </a:ext>
            </a:extLst>
          </p:cNvPr>
          <p:cNvSpPr txBox="1"/>
          <p:nvPr/>
        </p:nvSpPr>
        <p:spPr>
          <a:xfrm>
            <a:off x="7879080" y="4375574"/>
            <a:ext cx="3611880" cy="871008"/>
          </a:xfrm>
          <a:prstGeom prst="rect">
            <a:avLst/>
          </a:prstGeom>
          <a:noFill/>
          <a:ln>
            <a:solidFill>
              <a:schemeClr val="accent1"/>
            </a:solidFill>
          </a:ln>
        </p:spPr>
        <p:txBody>
          <a:bodyPr wrap="square" lIns="182880" tIns="146304" rIns="182880" bIns="146304" rtlCol="0">
            <a:spAutoFit/>
          </a:bodyPr>
          <a:lstStyle/>
          <a:p>
            <a:pPr algn="ctr">
              <a:lnSpc>
                <a:spcPct val="90000"/>
              </a:lnSpc>
              <a:spcAft>
                <a:spcPts val="600"/>
              </a:spcAft>
            </a:pPr>
            <a:r>
              <a:rPr lang="en-US" dirty="0">
                <a:gradFill>
                  <a:gsLst>
                    <a:gs pos="2917">
                      <a:schemeClr val="tx1"/>
                    </a:gs>
                    <a:gs pos="30000">
                      <a:schemeClr val="tx1"/>
                    </a:gs>
                  </a:gsLst>
                  <a:lin ang="5400000" scaled="0"/>
                </a:gradFill>
              </a:rPr>
              <a:t>Test on all target devices</a:t>
            </a:r>
          </a:p>
          <a:p>
            <a:pPr algn="ctr">
              <a:lnSpc>
                <a:spcPct val="90000"/>
              </a:lnSpc>
              <a:spcAft>
                <a:spcPts val="600"/>
              </a:spcAft>
            </a:pPr>
            <a:r>
              <a:rPr lang="en-US" dirty="0">
                <a:gradFill>
                  <a:gsLst>
                    <a:gs pos="2917">
                      <a:schemeClr val="tx1"/>
                    </a:gs>
                    <a:gs pos="30000">
                      <a:schemeClr val="tx1"/>
                    </a:gs>
                  </a:gsLst>
                  <a:lin ang="5400000" scaled="0"/>
                </a:gradFill>
              </a:rPr>
              <a:t>Test Release build / .NET Native</a:t>
            </a:r>
          </a:p>
        </p:txBody>
      </p:sp>
      <p:cxnSp>
        <p:nvCxnSpPr>
          <p:cNvPr id="18" name="Straight Arrow Connector 17">
            <a:extLst>
              <a:ext uri="{FF2B5EF4-FFF2-40B4-BE49-F238E27FC236}">
                <a16:creationId xmlns:a16="http://schemas.microsoft.com/office/drawing/2014/main" id="{1388792B-4CB2-4C81-9A4A-980BD286E00F}"/>
              </a:ext>
            </a:extLst>
          </p:cNvPr>
          <p:cNvCxnSpPr>
            <a:cxnSpLocks/>
          </p:cNvCxnSpPr>
          <p:nvPr/>
        </p:nvCxnSpPr>
        <p:spPr>
          <a:xfrm>
            <a:off x="6942262" y="3437095"/>
            <a:ext cx="936818" cy="930092"/>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DE57507-904B-4C56-BB0E-56D05FD7FD87}"/>
              </a:ext>
            </a:extLst>
          </p:cNvPr>
          <p:cNvCxnSpPr>
            <a:stCxn id="11" idx="2"/>
          </p:cNvCxnSpPr>
          <p:nvPr/>
        </p:nvCxnSpPr>
        <p:spPr>
          <a:xfrm>
            <a:off x="5761038" y="3437095"/>
            <a:ext cx="0" cy="942523"/>
          </a:xfrm>
          <a:prstGeom prst="straightConnector1">
            <a:avLst/>
          </a:prstGeom>
          <a:ln w="190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74AF46B-B900-4225-A437-E384B81262D2}"/>
              </a:ext>
            </a:extLst>
          </p:cNvPr>
          <p:cNvSpPr txBox="1"/>
          <p:nvPr/>
        </p:nvSpPr>
        <p:spPr>
          <a:xfrm>
            <a:off x="4563938" y="4375574"/>
            <a:ext cx="2378324" cy="871008"/>
          </a:xfrm>
          <a:prstGeom prst="rect">
            <a:avLst/>
          </a:prstGeom>
          <a:noFill/>
          <a:ln>
            <a:solidFill>
              <a:schemeClr val="accent1"/>
            </a:solidFill>
          </a:ln>
        </p:spPr>
        <p:txBody>
          <a:bodyPr wrap="square" lIns="182880" tIns="146304" rIns="182880" bIns="146304" rtlCol="0">
            <a:spAutoFit/>
          </a:bodyPr>
          <a:lstStyle/>
          <a:p>
            <a:pPr algn="ctr">
              <a:lnSpc>
                <a:spcPct val="90000"/>
              </a:lnSpc>
              <a:spcAft>
                <a:spcPts val="600"/>
              </a:spcAft>
            </a:pPr>
            <a:r>
              <a:rPr lang="en-US" dirty="0">
                <a:gradFill>
                  <a:gsLst>
                    <a:gs pos="2917">
                      <a:schemeClr val="tx1"/>
                    </a:gs>
                    <a:gs pos="30000">
                      <a:schemeClr val="tx1"/>
                    </a:gs>
                  </a:gsLst>
                  <a:lin ang="5400000" scaled="0"/>
                </a:gradFill>
              </a:rPr>
              <a:t>Publish to the Store</a:t>
            </a:r>
          </a:p>
          <a:p>
            <a:pPr algn="ctr">
              <a:lnSpc>
                <a:spcPct val="90000"/>
              </a:lnSpc>
              <a:spcAft>
                <a:spcPts val="600"/>
              </a:spcAft>
            </a:pPr>
            <a:r>
              <a:rPr lang="en-US" b="1" dirty="0">
                <a:gradFill>
                  <a:gsLst>
                    <a:gs pos="2917">
                      <a:schemeClr val="tx1"/>
                    </a:gs>
                    <a:gs pos="30000">
                      <a:schemeClr val="tx1"/>
                    </a:gs>
                  </a:gsLst>
                  <a:lin ang="5400000" scaled="0"/>
                </a:gradFill>
              </a:rPr>
              <a:t>.</a:t>
            </a:r>
            <a:r>
              <a:rPr lang="en-US" b="1" dirty="0" err="1">
                <a:gradFill>
                  <a:gsLst>
                    <a:gs pos="2917">
                      <a:schemeClr val="tx1"/>
                    </a:gs>
                    <a:gs pos="30000">
                      <a:schemeClr val="tx1"/>
                    </a:gs>
                  </a:gsLst>
                  <a:lin ang="5400000" scaled="0"/>
                </a:gradFill>
              </a:rPr>
              <a:t>appxupload</a:t>
            </a:r>
            <a:endParaRPr lang="en-US" b="1"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009801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fill="hold"/>
                                        <p:tgtEl>
                                          <p:spTgt spid="15"/>
                                        </p:tgtEl>
                                        <p:attrNameLst>
                                          <p:attrName>ppt_x</p:attrName>
                                        </p:attrNameLst>
                                      </p:cBhvr>
                                      <p:tavLst>
                                        <p:tav tm="0">
                                          <p:val>
                                            <p:strVal val="#ppt_x"/>
                                          </p:val>
                                        </p:tav>
                                        <p:tav tm="100000">
                                          <p:val>
                                            <p:strVal val="#ppt_x"/>
                                          </p:val>
                                        </p:tav>
                                      </p:tavLst>
                                    </p:anim>
                                    <p:anim calcmode="lin" valueType="num">
                                      <p:cBhvr additive="base">
                                        <p:cTn id="2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ppt_x"/>
                                          </p:val>
                                        </p:tav>
                                        <p:tav tm="100000">
                                          <p:val>
                                            <p:strVal val="#ppt_x"/>
                                          </p:val>
                                        </p:tav>
                                      </p:tavLst>
                                    </p:anim>
                                    <p:anim calcmode="lin" valueType="num">
                                      <p:cBhvr additive="base">
                                        <p:cTn id="3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additive="base">
                                        <p:cTn id="37" dur="500" fill="hold"/>
                                        <p:tgtEl>
                                          <p:spTgt spid="23"/>
                                        </p:tgtEl>
                                        <p:attrNameLst>
                                          <p:attrName>ppt_x</p:attrName>
                                        </p:attrNameLst>
                                      </p:cBhvr>
                                      <p:tavLst>
                                        <p:tav tm="0">
                                          <p:val>
                                            <p:strVal val="#ppt_x"/>
                                          </p:val>
                                        </p:tav>
                                        <p:tav tm="100000">
                                          <p:val>
                                            <p:strVal val="#ppt_x"/>
                                          </p:val>
                                        </p:tav>
                                      </p:tavLst>
                                    </p:anim>
                                    <p:anim calcmode="lin" valueType="num">
                                      <p:cBhvr additive="base">
                                        <p:cTn id="38" dur="500" fill="hold"/>
                                        <p:tgtEl>
                                          <p:spTgt spid="23"/>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anim calcmode="lin" valueType="num">
                                      <p:cBhvr additive="base">
                                        <p:cTn id="41" dur="500" fill="hold"/>
                                        <p:tgtEl>
                                          <p:spTgt spid="22"/>
                                        </p:tgtEl>
                                        <p:attrNameLst>
                                          <p:attrName>ppt_x</p:attrName>
                                        </p:attrNameLst>
                                      </p:cBhvr>
                                      <p:tavLst>
                                        <p:tav tm="0">
                                          <p:val>
                                            <p:strVal val="#ppt_x"/>
                                          </p:val>
                                        </p:tav>
                                        <p:tav tm="100000">
                                          <p:val>
                                            <p:strVal val="#ppt_x"/>
                                          </p:val>
                                        </p:tav>
                                      </p:tavLst>
                                    </p:anim>
                                    <p:anim calcmode="lin" valueType="num">
                                      <p:cBhvr additive="base">
                                        <p:cTn id="42"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15" grpId="0" animBg="1"/>
      <p:bldP spid="16" grpId="0" animBg="1"/>
      <p:bldP spid="2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96C531-3AD2-4679-AF1B-44983CD9D021}"/>
              </a:ext>
            </a:extLst>
          </p:cNvPr>
          <p:cNvSpPr>
            <a:spLocks noGrp="1"/>
          </p:cNvSpPr>
          <p:nvPr>
            <p:ph type="body" sz="quarter" idx="10"/>
          </p:nvPr>
        </p:nvSpPr>
        <p:spPr>
          <a:xfrm>
            <a:off x="269239" y="1189177"/>
            <a:ext cx="11653523" cy="2055114"/>
          </a:xfrm>
        </p:spPr>
        <p:txBody>
          <a:bodyPr/>
          <a:lstStyle/>
          <a:p>
            <a:r>
              <a:rPr lang="en-US" dirty="0"/>
              <a:t>NuGet </a:t>
            </a:r>
            <a:r>
              <a:rPr lang="en-US" dirty="0" err="1"/>
              <a:t>PackageReference</a:t>
            </a:r>
            <a:endParaRPr lang="en-US" dirty="0"/>
          </a:p>
          <a:p>
            <a:r>
              <a:rPr lang="en-US" dirty="0"/>
              <a:t>UWP Framework Monikers</a:t>
            </a:r>
          </a:p>
          <a:p>
            <a:r>
              <a:rPr lang="en-US" dirty="0"/>
              <a:t>uap10.0.TargetPlatformMinVersion.0</a:t>
            </a:r>
          </a:p>
        </p:txBody>
      </p:sp>
      <p:sp>
        <p:nvSpPr>
          <p:cNvPr id="3" name="Title 2">
            <a:extLst>
              <a:ext uri="{FF2B5EF4-FFF2-40B4-BE49-F238E27FC236}">
                <a16:creationId xmlns:a16="http://schemas.microsoft.com/office/drawing/2014/main" id="{6CD30C5D-DA2A-4B55-9E12-34E16437CE66}"/>
              </a:ext>
            </a:extLst>
          </p:cNvPr>
          <p:cNvSpPr>
            <a:spLocks noGrp="1"/>
          </p:cNvSpPr>
          <p:nvPr>
            <p:ph type="title"/>
          </p:nvPr>
        </p:nvSpPr>
        <p:spPr/>
        <p:txBody>
          <a:bodyPr/>
          <a:lstStyle/>
          <a:p>
            <a:r>
              <a:rPr lang="en-US" dirty="0"/>
              <a:t>.NET Delivery with UWP</a:t>
            </a:r>
          </a:p>
        </p:txBody>
      </p:sp>
      <p:sp>
        <p:nvSpPr>
          <p:cNvPr id="5" name="TextBox 4">
            <a:extLst>
              <a:ext uri="{FF2B5EF4-FFF2-40B4-BE49-F238E27FC236}">
                <a16:creationId xmlns:a16="http://schemas.microsoft.com/office/drawing/2014/main" id="{23B2F561-5CFB-4820-B36A-28A4D5F644F7}"/>
              </a:ext>
            </a:extLst>
          </p:cNvPr>
          <p:cNvSpPr txBox="1"/>
          <p:nvPr/>
        </p:nvSpPr>
        <p:spPr>
          <a:xfrm>
            <a:off x="457200" y="4343083"/>
            <a:ext cx="11522075" cy="1403461"/>
          </a:xfrm>
          <a:prstGeom prst="rect">
            <a:avLst/>
          </a:prstGeom>
          <a:noFill/>
        </p:spPr>
        <p:txBody>
          <a:bodyPr wrap="square" lIns="182880" tIns="146304" rIns="182880" bIns="146304" rtlCol="0">
            <a:spAutoFit/>
          </a:bodyPr>
          <a:lstStyle/>
          <a:p>
            <a:pPr algn="ctr">
              <a:lnSpc>
                <a:spcPct val="90000"/>
              </a:lnSpc>
              <a:spcAft>
                <a:spcPts val="600"/>
              </a:spcAft>
            </a:pPr>
            <a:r>
              <a:rPr lang="en-US" sz="4000" b="1" dirty="0">
                <a:gradFill>
                  <a:gsLst>
                    <a:gs pos="2917">
                      <a:schemeClr val="tx1"/>
                    </a:gs>
                    <a:gs pos="30000">
                      <a:schemeClr val="tx1"/>
                    </a:gs>
                  </a:gsLst>
                  <a:lin ang="5400000" scaled="0"/>
                </a:gradFill>
              </a:rPr>
              <a:t>IMPORTANT! - </a:t>
            </a:r>
            <a:r>
              <a:rPr lang="en-US" sz="4000" dirty="0">
                <a:gradFill>
                  <a:gsLst>
                    <a:gs pos="2917">
                      <a:schemeClr val="tx1"/>
                    </a:gs>
                    <a:gs pos="30000">
                      <a:schemeClr val="tx1"/>
                    </a:gs>
                  </a:gsLst>
                  <a:lin ang="5400000" scaled="0"/>
                </a:gradFill>
              </a:rPr>
              <a:t>.NET Standard 2.0 Requires Windows Fall Creators Update</a:t>
            </a:r>
            <a:endParaRPr lang="en-US" sz="4000" b="1"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3997192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2084377"/>
            <a:ext cx="9859116" cy="1846659"/>
          </a:xfrm>
        </p:spPr>
        <p:txBody>
          <a:bodyPr/>
          <a:lstStyle/>
          <a:p>
            <a:r>
              <a:rPr lang="en-US" sz="6000" b="1" dirty="0"/>
              <a:t>Demo</a:t>
            </a:r>
            <a:br>
              <a:rPr lang="en-US" sz="6000" dirty="0"/>
            </a:br>
            <a:r>
              <a:rPr lang="en-US" sz="6000" dirty="0"/>
              <a:t>UWP – Creating the App</a:t>
            </a:r>
            <a:endParaRPr lang="en-US" sz="6470" dirty="0"/>
          </a:p>
        </p:txBody>
      </p:sp>
    </p:spTree>
    <p:extLst>
      <p:ext uri="{BB962C8B-B14F-4D97-AF65-F5344CB8AC3E}">
        <p14:creationId xmlns:p14="http://schemas.microsoft.com/office/powerpoint/2010/main" val="641195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2084377"/>
            <a:ext cx="9859116" cy="1846659"/>
          </a:xfrm>
        </p:spPr>
        <p:txBody>
          <a:bodyPr/>
          <a:lstStyle/>
          <a:p>
            <a:r>
              <a:rPr lang="en-US" sz="6000" b="1" dirty="0"/>
              <a:t>Demo</a:t>
            </a:r>
            <a:br>
              <a:rPr lang="en-US" sz="6000" b="1" dirty="0"/>
            </a:br>
            <a:r>
              <a:rPr lang="en-US" sz="6000" dirty="0"/>
              <a:t>Co-evolve – Add New Features</a:t>
            </a:r>
          </a:p>
        </p:txBody>
      </p:sp>
    </p:spTree>
    <p:extLst>
      <p:ext uri="{BB962C8B-B14F-4D97-AF65-F5344CB8AC3E}">
        <p14:creationId xmlns:p14="http://schemas.microsoft.com/office/powerpoint/2010/main" val="566923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0B6E5F-E175-4034-8DD7-B7AAD5551985}"/>
              </a:ext>
            </a:extLst>
          </p:cNvPr>
          <p:cNvSpPr>
            <a:spLocks noGrp="1"/>
          </p:cNvSpPr>
          <p:nvPr>
            <p:ph type="title"/>
          </p:nvPr>
        </p:nvSpPr>
        <p:spPr/>
        <p:txBody>
          <a:bodyPr/>
          <a:lstStyle/>
          <a:p>
            <a:r>
              <a:rPr lang="en-US" dirty="0"/>
              <a:t>Installation and Servicing</a:t>
            </a:r>
          </a:p>
        </p:txBody>
      </p:sp>
      <p:graphicFrame>
        <p:nvGraphicFramePr>
          <p:cNvPr id="5" name="Table 4">
            <a:extLst>
              <a:ext uri="{FF2B5EF4-FFF2-40B4-BE49-F238E27FC236}">
                <a16:creationId xmlns:a16="http://schemas.microsoft.com/office/drawing/2014/main" id="{3EEB2C1C-0F00-4C9E-9F91-84A477AAB2E3}"/>
              </a:ext>
            </a:extLst>
          </p:cNvPr>
          <p:cNvGraphicFramePr>
            <a:graphicFrameLocks noGrp="1"/>
          </p:cNvGraphicFramePr>
          <p:nvPr>
            <p:extLst>
              <p:ext uri="{D42A27DB-BD31-4B8C-83A1-F6EECF244321}">
                <p14:modId xmlns:p14="http://schemas.microsoft.com/office/powerpoint/2010/main" val="2450580036"/>
              </p:ext>
            </p:extLst>
          </p:nvPr>
        </p:nvGraphicFramePr>
        <p:xfrm>
          <a:off x="1979526" y="1332547"/>
          <a:ext cx="8746626" cy="4770878"/>
        </p:xfrm>
        <a:graphic>
          <a:graphicData uri="http://schemas.openxmlformats.org/drawingml/2006/table">
            <a:tbl>
              <a:tblPr firstRow="1" bandRow="1">
                <a:tableStyleId>{5C22544A-7EE6-4342-B048-85BDC9FD1C3A}</a:tableStyleId>
              </a:tblPr>
              <a:tblGrid>
                <a:gridCol w="2915542">
                  <a:extLst>
                    <a:ext uri="{9D8B030D-6E8A-4147-A177-3AD203B41FA5}">
                      <a16:colId xmlns:a16="http://schemas.microsoft.com/office/drawing/2014/main" val="4090645651"/>
                    </a:ext>
                  </a:extLst>
                </a:gridCol>
                <a:gridCol w="2915542">
                  <a:extLst>
                    <a:ext uri="{9D8B030D-6E8A-4147-A177-3AD203B41FA5}">
                      <a16:colId xmlns:a16="http://schemas.microsoft.com/office/drawing/2014/main" val="1367600138"/>
                    </a:ext>
                  </a:extLst>
                </a:gridCol>
                <a:gridCol w="2915542">
                  <a:extLst>
                    <a:ext uri="{9D8B030D-6E8A-4147-A177-3AD203B41FA5}">
                      <a16:colId xmlns:a16="http://schemas.microsoft.com/office/drawing/2014/main" val="3707482387"/>
                    </a:ext>
                  </a:extLst>
                </a:gridCol>
              </a:tblGrid>
              <a:tr h="681554">
                <a:tc>
                  <a:txBody>
                    <a:bodyPr/>
                    <a:lstStyle/>
                    <a:p>
                      <a:pPr algn="ctr"/>
                      <a:endParaRPr lang="en-US" sz="1300" dirty="0"/>
                    </a:p>
                  </a:txBody>
                  <a:tcPr marL="66263" marR="66263" marT="33131" marB="33131" anchor="ctr"/>
                </a:tc>
                <a:tc>
                  <a:txBody>
                    <a:bodyPr/>
                    <a:lstStyle/>
                    <a:p>
                      <a:pPr algn="ctr"/>
                      <a:r>
                        <a:rPr lang="en-US" sz="1800" dirty="0"/>
                        <a:t>ClickOnce</a:t>
                      </a:r>
                    </a:p>
                  </a:txBody>
                  <a:tcPr marL="66263" marR="66263" marT="33131" marB="33131" anchor="ctr"/>
                </a:tc>
                <a:tc>
                  <a:txBody>
                    <a:bodyPr/>
                    <a:lstStyle/>
                    <a:p>
                      <a:pPr algn="ctr"/>
                      <a:r>
                        <a:rPr lang="en-US" sz="1800" dirty="0"/>
                        <a:t>.appx</a:t>
                      </a:r>
                    </a:p>
                  </a:txBody>
                  <a:tcPr marL="66263" marR="66263" marT="33131" marB="33131" anchor="ctr"/>
                </a:tc>
                <a:extLst>
                  <a:ext uri="{0D108BD9-81ED-4DB2-BD59-A6C34878D82A}">
                    <a16:rowId xmlns:a16="http://schemas.microsoft.com/office/drawing/2014/main" val="2222637121"/>
                  </a:ext>
                </a:extLst>
              </a:tr>
              <a:tr h="681554">
                <a:tc>
                  <a:txBody>
                    <a:bodyPr/>
                    <a:lstStyle/>
                    <a:p>
                      <a:pPr algn="ctr"/>
                      <a:r>
                        <a:rPr lang="en-US" sz="1300" dirty="0"/>
                        <a:t>Install</a:t>
                      </a:r>
                      <a:r>
                        <a:rPr lang="en-US" sz="1300" baseline="0" dirty="0"/>
                        <a:t> from web</a:t>
                      </a:r>
                      <a:endParaRPr lang="en-US" sz="1300" dirty="0"/>
                    </a:p>
                  </a:txBody>
                  <a:tcPr marL="66263" marR="66263" marT="33131" marB="33131" anchor="ctr"/>
                </a:tc>
                <a:tc>
                  <a:txBody>
                    <a:bodyPr/>
                    <a:lstStyle/>
                    <a:p>
                      <a:pPr algn="ctr"/>
                      <a:r>
                        <a:rPr lang="en-US" sz="1300" dirty="0"/>
                        <a:t>Full file download</a:t>
                      </a:r>
                    </a:p>
                  </a:txBody>
                  <a:tcPr marL="66263" marR="66263" marT="33131" marB="33131" anchor="ctr"/>
                </a:tc>
                <a:tc>
                  <a:txBody>
                    <a:bodyPr/>
                    <a:lstStyle/>
                    <a:p>
                      <a:pPr algn="ctr"/>
                      <a:r>
                        <a:rPr lang="en-US" sz="1400" kern="1200" dirty="0">
                          <a:solidFill>
                            <a:schemeClr val="dk1"/>
                          </a:solidFill>
                          <a:latin typeface="+mn-lt"/>
                          <a:ea typeface="+mn-ea"/>
                          <a:cs typeface="+mn-cs"/>
                        </a:rPr>
                        <a:t>Intelligent download</a:t>
                      </a:r>
                    </a:p>
                  </a:txBody>
                  <a:tcPr marL="66263" marR="66263" marT="33131" marB="33131" anchor="ctr">
                    <a:solidFill>
                      <a:srgbClr val="92D050"/>
                    </a:solidFill>
                  </a:tcPr>
                </a:tc>
                <a:extLst>
                  <a:ext uri="{0D108BD9-81ED-4DB2-BD59-A6C34878D82A}">
                    <a16:rowId xmlns:a16="http://schemas.microsoft.com/office/drawing/2014/main" val="1601877412"/>
                  </a:ext>
                </a:extLst>
              </a:tr>
              <a:tr h="681554">
                <a:tc>
                  <a:txBody>
                    <a:bodyPr/>
                    <a:lstStyle/>
                    <a:p>
                      <a:pPr algn="ctr"/>
                      <a:r>
                        <a:rPr lang="en-US" sz="1300" dirty="0"/>
                        <a:t>Auto-updates</a:t>
                      </a:r>
                    </a:p>
                  </a:txBody>
                  <a:tcPr marL="66263" marR="66263" marT="33131" marB="33131" anchor="ctr"/>
                </a:tc>
                <a:tc>
                  <a:txBody>
                    <a:bodyPr/>
                    <a:lstStyle/>
                    <a:p>
                      <a:pPr algn="ctr"/>
                      <a:r>
                        <a:rPr lang="en-US" sz="1300" dirty="0"/>
                        <a:t>On app launch</a:t>
                      </a:r>
                    </a:p>
                  </a:txBody>
                  <a:tcPr marL="66263" marR="66263" marT="33131" marB="33131" anchor="ctr"/>
                </a:tc>
                <a:tc>
                  <a:txBody>
                    <a:bodyPr/>
                    <a:lstStyle/>
                    <a:p>
                      <a:pPr algn="ctr"/>
                      <a:r>
                        <a:rPr lang="en-US" sz="1400" kern="1200" dirty="0">
                          <a:solidFill>
                            <a:schemeClr val="dk1"/>
                          </a:solidFill>
                          <a:latin typeface="+mn-lt"/>
                          <a:ea typeface="+mn-ea"/>
                          <a:cs typeface="+mn-cs"/>
                        </a:rPr>
                        <a:t>In the background</a:t>
                      </a:r>
                    </a:p>
                  </a:txBody>
                  <a:tcPr marL="66263" marR="66263" marT="33131" marB="33131" anchor="ctr">
                    <a:solidFill>
                      <a:srgbClr val="92D050"/>
                    </a:solidFill>
                  </a:tcPr>
                </a:tc>
                <a:extLst>
                  <a:ext uri="{0D108BD9-81ED-4DB2-BD59-A6C34878D82A}">
                    <a16:rowId xmlns:a16="http://schemas.microsoft.com/office/drawing/2014/main" val="2317210969"/>
                  </a:ext>
                </a:extLst>
              </a:tr>
              <a:tr h="681554">
                <a:tc>
                  <a:txBody>
                    <a:bodyPr/>
                    <a:lstStyle/>
                    <a:p>
                      <a:pPr algn="ctr"/>
                      <a:r>
                        <a:rPr lang="en-US" sz="1300" dirty="0"/>
                        <a:t>Differential updates</a:t>
                      </a:r>
                    </a:p>
                  </a:txBody>
                  <a:tcPr marL="66263" marR="66263" marT="33131" marB="33131" anchor="ctr"/>
                </a:tc>
                <a:tc>
                  <a:txBody>
                    <a:bodyPr/>
                    <a:lstStyle/>
                    <a:p>
                      <a:pPr algn="ctr"/>
                      <a:r>
                        <a:rPr lang="en-US" sz="1300" u="none" dirty="0"/>
                        <a:t>No</a:t>
                      </a:r>
                    </a:p>
                  </a:txBody>
                  <a:tcPr marL="66263" marR="66263" marT="33131" marB="33131" anchor="ctr"/>
                </a:tc>
                <a:tc>
                  <a:txBody>
                    <a:bodyPr/>
                    <a:lstStyle/>
                    <a:p>
                      <a:pPr algn="ctr"/>
                      <a:r>
                        <a:rPr lang="en-US" sz="1400" kern="1200" dirty="0">
                          <a:solidFill>
                            <a:schemeClr val="dk1"/>
                          </a:solidFill>
                          <a:latin typeface="+mn-lt"/>
                          <a:ea typeface="+mn-ea"/>
                          <a:cs typeface="+mn-cs"/>
                        </a:rPr>
                        <a:t>Block level updates</a:t>
                      </a:r>
                    </a:p>
                  </a:txBody>
                  <a:tcPr marL="66263" marR="66263" marT="33131" marB="33131" anchor="ctr">
                    <a:solidFill>
                      <a:srgbClr val="92D050"/>
                    </a:solidFill>
                  </a:tcPr>
                </a:tc>
                <a:extLst>
                  <a:ext uri="{0D108BD9-81ED-4DB2-BD59-A6C34878D82A}">
                    <a16:rowId xmlns:a16="http://schemas.microsoft.com/office/drawing/2014/main" val="4289280532"/>
                  </a:ext>
                </a:extLst>
              </a:tr>
              <a:tr h="681554">
                <a:tc>
                  <a:txBody>
                    <a:bodyPr/>
                    <a:lstStyle/>
                    <a:p>
                      <a:pPr algn="ctr"/>
                      <a:r>
                        <a:rPr lang="en-US" sz="1300" dirty="0"/>
                        <a:t>Automatic dependency</a:t>
                      </a:r>
                      <a:r>
                        <a:rPr lang="en-US" sz="1300" baseline="0" dirty="0"/>
                        <a:t> management</a:t>
                      </a:r>
                      <a:endParaRPr lang="en-US" sz="1300" dirty="0"/>
                    </a:p>
                  </a:txBody>
                  <a:tcPr marL="66263" marR="66263" marT="33131" marB="33131" anchor="ctr"/>
                </a:tc>
                <a:tc>
                  <a:txBody>
                    <a:bodyPr/>
                    <a:lstStyle/>
                    <a:p>
                      <a:pPr algn="ctr"/>
                      <a:r>
                        <a:rPr lang="en-US" sz="1300" dirty="0"/>
                        <a:t>No</a:t>
                      </a:r>
                    </a:p>
                  </a:txBody>
                  <a:tcPr marL="66263" marR="66263" marT="33131" marB="33131" anchor="ctr"/>
                </a:tc>
                <a:tc>
                  <a:txBody>
                    <a:bodyPr/>
                    <a:lstStyle/>
                    <a:p>
                      <a:pPr algn="ctr"/>
                      <a:r>
                        <a:rPr lang="en-US" sz="1400" kern="1200" dirty="0">
                          <a:solidFill>
                            <a:schemeClr val="dk1"/>
                          </a:solidFill>
                          <a:latin typeface="+mn-lt"/>
                          <a:ea typeface="+mn-ea"/>
                          <a:cs typeface="+mn-cs"/>
                        </a:rPr>
                        <a:t>Yes</a:t>
                      </a:r>
                    </a:p>
                  </a:txBody>
                  <a:tcPr marL="66263" marR="66263" marT="33131" marB="33131" anchor="ctr">
                    <a:solidFill>
                      <a:srgbClr val="92D050"/>
                    </a:solidFill>
                  </a:tcPr>
                </a:tc>
                <a:extLst>
                  <a:ext uri="{0D108BD9-81ED-4DB2-BD59-A6C34878D82A}">
                    <a16:rowId xmlns:a16="http://schemas.microsoft.com/office/drawing/2014/main" val="2602836011"/>
                  </a:ext>
                </a:extLst>
              </a:tr>
              <a:tr h="681554">
                <a:tc>
                  <a:txBody>
                    <a:bodyPr/>
                    <a:lstStyle/>
                    <a:p>
                      <a:pPr algn="ctr"/>
                      <a:r>
                        <a:rPr lang="en-US" sz="1300" dirty="0"/>
                        <a:t>Self-contained per-user</a:t>
                      </a:r>
                      <a:r>
                        <a:rPr lang="en-US" sz="1300" baseline="0" dirty="0"/>
                        <a:t> </a:t>
                      </a:r>
                      <a:r>
                        <a:rPr lang="en-US" sz="1300" dirty="0"/>
                        <a:t>app install</a:t>
                      </a:r>
                    </a:p>
                  </a:txBody>
                  <a:tcPr marL="66263" marR="66263" marT="33131" marB="33131" anchor="ctr"/>
                </a:tc>
                <a:tc>
                  <a:txBody>
                    <a:bodyPr/>
                    <a:lstStyle/>
                    <a:p>
                      <a:pPr algn="ctr"/>
                      <a:r>
                        <a:rPr lang="en-US" sz="1300" dirty="0"/>
                        <a:t>Yes</a:t>
                      </a:r>
                    </a:p>
                  </a:txBody>
                  <a:tcPr marL="66263" marR="66263" marT="33131" marB="33131" anchor="ctr"/>
                </a:tc>
                <a:tc>
                  <a:txBody>
                    <a:bodyPr/>
                    <a:lstStyle/>
                    <a:p>
                      <a:pPr algn="ctr"/>
                      <a:r>
                        <a:rPr lang="en-US" sz="1300" dirty="0"/>
                        <a:t>Yes</a:t>
                      </a:r>
                    </a:p>
                  </a:txBody>
                  <a:tcPr marL="66263" marR="66263" marT="33131" marB="33131" anchor="ctr"/>
                </a:tc>
                <a:extLst>
                  <a:ext uri="{0D108BD9-81ED-4DB2-BD59-A6C34878D82A}">
                    <a16:rowId xmlns:a16="http://schemas.microsoft.com/office/drawing/2014/main" val="454862506"/>
                  </a:ext>
                </a:extLst>
              </a:tr>
              <a:tr h="681554">
                <a:tc>
                  <a:txBody>
                    <a:bodyPr/>
                    <a:lstStyle/>
                    <a:p>
                      <a:pPr algn="ctr"/>
                      <a:r>
                        <a:rPr lang="en-US" sz="1300" dirty="0"/>
                        <a:t>Administrative permission-free</a:t>
                      </a:r>
                    </a:p>
                  </a:txBody>
                  <a:tcPr marL="66263" marR="66263" marT="33131" marB="33131" anchor="ctr"/>
                </a:tc>
                <a:tc>
                  <a:txBody>
                    <a:bodyPr/>
                    <a:lstStyle/>
                    <a:p>
                      <a:pPr algn="ctr"/>
                      <a:r>
                        <a:rPr lang="en-US" sz="1300" dirty="0"/>
                        <a:t>Yes</a:t>
                      </a:r>
                    </a:p>
                  </a:txBody>
                  <a:tcPr marL="66263" marR="66263" marT="33131" marB="33131" anchor="ctr"/>
                </a:tc>
                <a:tc>
                  <a:txBody>
                    <a:bodyPr/>
                    <a:lstStyle/>
                    <a:p>
                      <a:pPr algn="ctr"/>
                      <a:r>
                        <a:rPr lang="en-US" sz="1300" dirty="0"/>
                        <a:t>Yes</a:t>
                      </a:r>
                    </a:p>
                  </a:txBody>
                  <a:tcPr marL="66263" marR="66263" marT="33131" marB="33131" anchor="ctr"/>
                </a:tc>
                <a:extLst>
                  <a:ext uri="{0D108BD9-81ED-4DB2-BD59-A6C34878D82A}">
                    <a16:rowId xmlns:a16="http://schemas.microsoft.com/office/drawing/2014/main" val="2984514287"/>
                  </a:ext>
                </a:extLst>
              </a:tr>
            </a:tbl>
          </a:graphicData>
        </a:graphic>
      </p:graphicFrame>
    </p:spTree>
    <p:extLst>
      <p:ext uri="{BB962C8B-B14F-4D97-AF65-F5344CB8AC3E}">
        <p14:creationId xmlns:p14="http://schemas.microsoft.com/office/powerpoint/2010/main" val="395540641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gradFill>
                  <a:gsLst>
                    <a:gs pos="8889">
                      <a:schemeClr val="bg1"/>
                    </a:gs>
                    <a:gs pos="28000">
                      <a:schemeClr val="bg1"/>
                    </a:gs>
                  </a:gsLst>
                  <a:lin ang="5400000" scaled="0"/>
                </a:gradFill>
              </a:rPr>
              <a:t>Call to action</a:t>
            </a:r>
          </a:p>
        </p:txBody>
      </p:sp>
      <p:grpSp>
        <p:nvGrpSpPr>
          <p:cNvPr id="3" name="Group 2" hidden="1"/>
          <p:cNvGrpSpPr/>
          <p:nvPr/>
        </p:nvGrpSpPr>
        <p:grpSpPr>
          <a:xfrm>
            <a:off x="503590" y="1581831"/>
            <a:ext cx="11184821" cy="4493227"/>
            <a:chOff x="507206" y="1610912"/>
            <a:chExt cx="11422062" cy="4588533"/>
          </a:xfrm>
        </p:grpSpPr>
        <p:graphicFrame>
          <p:nvGraphicFramePr>
            <p:cNvPr id="5" name="Chart 4"/>
            <p:cNvGraphicFramePr/>
            <p:nvPr>
              <p:extLst/>
            </p:nvPr>
          </p:nvGraphicFramePr>
          <p:xfrm>
            <a:off x="507206" y="1610912"/>
            <a:ext cx="11422062" cy="4588533"/>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p:cNvSpPr txBox="1"/>
            <p:nvPr/>
          </p:nvSpPr>
          <p:spPr>
            <a:xfrm>
              <a:off x="1200113" y="5881775"/>
              <a:ext cx="2056076" cy="249299"/>
            </a:xfrm>
            <a:prstGeom prst="rect">
              <a:avLst/>
            </a:prstGeom>
            <a:solidFill>
              <a:schemeClr val="tx2"/>
            </a:solidFill>
          </p:spPr>
          <p:txBody>
            <a:bodyPr wrap="none" lIns="179081" tIns="0" rIns="179081" bIns="0" rtlCol="0" anchor="ctr" anchorCtr="0">
              <a:spAutoFit/>
            </a:bodyPr>
            <a:lstStyle/>
            <a:p>
              <a:pPr defTabSz="913361">
                <a:lnSpc>
                  <a:spcPct val="90000"/>
                </a:lnSpc>
                <a:spcAft>
                  <a:spcPts val="587"/>
                </a:spcAft>
                <a:defRPr/>
              </a:pPr>
              <a:r>
                <a:rPr lang="en-US" sz="1763" kern="0" dirty="0" err="1">
                  <a:gradFill>
                    <a:gsLst>
                      <a:gs pos="3111">
                        <a:srgbClr val="FFFFFF"/>
                      </a:gs>
                      <a:gs pos="10000">
                        <a:srgbClr val="FFFFFF"/>
                      </a:gs>
                    </a:gsLst>
                    <a:lin ang="5400000" scaled="0"/>
                  </a:gradFill>
                  <a:latin typeface="Segoe UI"/>
                </a:rPr>
                <a:t>aspnetcore-linux</a:t>
              </a:r>
              <a:endParaRPr lang="en-US" sz="1763" kern="0" dirty="0">
                <a:gradFill>
                  <a:gsLst>
                    <a:gs pos="3111">
                      <a:srgbClr val="FFFFFF"/>
                    </a:gs>
                    <a:gs pos="10000">
                      <a:srgbClr val="FFFFFF"/>
                    </a:gs>
                  </a:gsLst>
                  <a:lin ang="5400000" scaled="0"/>
                </a:gradFill>
                <a:latin typeface="Segoe UI"/>
              </a:endParaRPr>
            </a:p>
          </p:txBody>
        </p:sp>
        <p:sp>
          <p:nvSpPr>
            <p:cNvPr id="6" name="TextBox 5"/>
            <p:cNvSpPr txBox="1"/>
            <p:nvPr/>
          </p:nvSpPr>
          <p:spPr>
            <a:xfrm>
              <a:off x="4407440" y="5881775"/>
              <a:ext cx="2564485" cy="249299"/>
            </a:xfrm>
            <a:prstGeom prst="rect">
              <a:avLst/>
            </a:prstGeom>
            <a:solidFill>
              <a:schemeClr val="tx2"/>
            </a:solidFill>
          </p:spPr>
          <p:txBody>
            <a:bodyPr wrap="none" lIns="179081" tIns="0" rIns="179081" bIns="0" rtlCol="0" anchor="ctr" anchorCtr="0">
              <a:spAutoFit/>
            </a:bodyPr>
            <a:lstStyle/>
            <a:p>
              <a:pPr defTabSz="913361">
                <a:lnSpc>
                  <a:spcPct val="90000"/>
                </a:lnSpc>
                <a:spcAft>
                  <a:spcPts val="587"/>
                </a:spcAft>
                <a:defRPr/>
              </a:pPr>
              <a:r>
                <a:rPr lang="en-US" sz="1763" kern="0" dirty="0" err="1">
                  <a:gradFill>
                    <a:gsLst>
                      <a:gs pos="3111">
                        <a:srgbClr val="FFFFFF"/>
                      </a:gs>
                      <a:gs pos="10000">
                        <a:srgbClr val="FFFFFF"/>
                      </a:gs>
                    </a:gsLst>
                    <a:lin ang="5400000" scaled="0"/>
                  </a:gradFill>
                  <a:latin typeface="Segoe UI"/>
                </a:rPr>
                <a:t>aspnetcore-mvc-linux</a:t>
              </a:r>
              <a:endParaRPr lang="en-US" sz="1763" kern="0" dirty="0">
                <a:gradFill>
                  <a:gsLst>
                    <a:gs pos="3111">
                      <a:srgbClr val="FFFFFF"/>
                    </a:gs>
                    <a:gs pos="10000">
                      <a:srgbClr val="FFFFFF"/>
                    </a:gs>
                  </a:gsLst>
                  <a:lin ang="5400000" scaled="0"/>
                </a:gradFill>
                <a:latin typeface="Segoe UI"/>
              </a:endParaRPr>
            </a:p>
          </p:txBody>
        </p:sp>
      </p:grpSp>
      <p:grpSp>
        <p:nvGrpSpPr>
          <p:cNvPr id="10" name="Group 9">
            <a:extLst>
              <a:ext uri="{FF2B5EF4-FFF2-40B4-BE49-F238E27FC236}">
                <a16:creationId xmlns:a16="http://schemas.microsoft.com/office/drawing/2014/main" id="{E267E57C-4DA4-4CDA-9901-F07A4DA22A5A}"/>
              </a:ext>
            </a:extLst>
          </p:cNvPr>
          <p:cNvGrpSpPr/>
          <p:nvPr/>
        </p:nvGrpSpPr>
        <p:grpSpPr>
          <a:xfrm>
            <a:off x="889296" y="1433298"/>
            <a:ext cx="11696817" cy="1266075"/>
            <a:chOff x="670109" y="1496066"/>
            <a:chExt cx="11696817" cy="1266075"/>
          </a:xfrm>
        </p:grpSpPr>
        <p:sp>
          <p:nvSpPr>
            <p:cNvPr id="19" name="Text Placeholder 5"/>
            <p:cNvSpPr txBox="1">
              <a:spLocks/>
            </p:cNvSpPr>
            <p:nvPr/>
          </p:nvSpPr>
          <p:spPr>
            <a:xfrm>
              <a:off x="1594396" y="1496066"/>
              <a:ext cx="10772530" cy="1266075"/>
            </a:xfrm>
            <a:prstGeom prst="rect">
              <a:avLst/>
            </a:prstGeom>
          </p:spPr>
          <p:txBody>
            <a:bodyPr vert="horz" wrap="square" lIns="143428" tIns="89642" rIns="143428" bIns="89642" rtlCol="0">
              <a:spAutoFit/>
            </a:bodyPr>
            <a:lstStyle>
              <a:lvl1pPr marL="0" marR="0" indent="0" algn="l" defTabSz="931716" rtl="0" eaLnBrk="1" fontAlgn="auto" latinLnBrk="0" hangingPunct="1">
                <a:lnSpc>
                  <a:spcPct val="90000"/>
                </a:lnSpc>
                <a:spcBef>
                  <a:spcPct val="20000"/>
                </a:spcBef>
                <a:spcAft>
                  <a:spcPts val="0"/>
                </a:spcAft>
                <a:buClrTx/>
                <a:buSzPct val="90000"/>
                <a:buFont typeface="Arial" pitchFamily="34" charset="0"/>
                <a:buNone/>
                <a:tabLst/>
                <a:defRPr sz="3996" kern="1200" spc="0" baseline="0">
                  <a:gradFill>
                    <a:gsLst>
                      <a:gs pos="1250">
                        <a:schemeClr val="tx2"/>
                      </a:gs>
                      <a:gs pos="99000">
                        <a:schemeClr val="tx2"/>
                      </a:gs>
                    </a:gsLst>
                    <a:lin ang="5400000" scaled="0"/>
                  </a:gradFill>
                  <a:latin typeface="+mj-lt"/>
                  <a:ea typeface="+mn-ea"/>
                  <a:cs typeface="+mn-cs"/>
                </a:defRPr>
              </a:lvl1pPr>
              <a:lvl2pPr marL="0" marR="0" indent="0" algn="l" defTabSz="931716" rtl="0" eaLnBrk="1" fontAlgn="auto" latinLnBrk="0" hangingPunct="1">
                <a:lnSpc>
                  <a:spcPct val="90000"/>
                </a:lnSpc>
                <a:spcBef>
                  <a:spcPct val="20000"/>
                </a:spcBef>
                <a:spcAft>
                  <a:spcPts val="0"/>
                </a:spcAft>
                <a:buClrTx/>
                <a:buSzPct val="90000"/>
                <a:buFontTx/>
                <a:buNone/>
                <a:tabLst/>
                <a:defRPr sz="1998" kern="1200" spc="0" baseline="0">
                  <a:gradFill>
                    <a:gsLst>
                      <a:gs pos="1250">
                        <a:schemeClr val="tx1"/>
                      </a:gs>
                      <a:gs pos="100000">
                        <a:schemeClr val="tx1"/>
                      </a:gs>
                    </a:gsLst>
                    <a:lin ang="5400000" scaled="0"/>
                  </a:gradFill>
                  <a:latin typeface="+mn-lt"/>
                  <a:ea typeface="+mn-ea"/>
                  <a:cs typeface="+mn-cs"/>
                </a:defRPr>
              </a:lvl2pPr>
              <a:lvl3pPr marL="228349" marR="0" indent="0" algn="l" defTabSz="931716" rtl="0" eaLnBrk="1" fontAlgn="auto" latinLnBrk="0" hangingPunct="1">
                <a:lnSpc>
                  <a:spcPct val="90000"/>
                </a:lnSpc>
                <a:spcBef>
                  <a:spcPct val="20000"/>
                </a:spcBef>
                <a:spcAft>
                  <a:spcPts val="0"/>
                </a:spcAft>
                <a:buClrTx/>
                <a:buSzPct val="90000"/>
                <a:buFont typeface="Arial" pitchFamily="34" charset="0"/>
                <a:buNone/>
                <a:tabLst/>
                <a:defRPr sz="1998" kern="1200" spc="0" baseline="0">
                  <a:gradFill>
                    <a:gsLst>
                      <a:gs pos="1250">
                        <a:schemeClr val="tx1"/>
                      </a:gs>
                      <a:gs pos="100000">
                        <a:schemeClr val="tx1"/>
                      </a:gs>
                    </a:gsLst>
                    <a:lin ang="5400000" scaled="0"/>
                  </a:gradFill>
                  <a:latin typeface="+mn-lt"/>
                  <a:ea typeface="+mn-ea"/>
                  <a:cs typeface="+mn-cs"/>
                </a:defRPr>
              </a:lvl3pPr>
              <a:lvl4pPr marL="456697" marR="0" indent="0" algn="l" defTabSz="931716" rtl="0" eaLnBrk="1" fontAlgn="auto" latinLnBrk="0" hangingPunct="1">
                <a:lnSpc>
                  <a:spcPct val="90000"/>
                </a:lnSpc>
                <a:spcBef>
                  <a:spcPct val="20000"/>
                </a:spcBef>
                <a:spcAft>
                  <a:spcPts val="0"/>
                </a:spcAft>
                <a:buClrTx/>
                <a:buSzPct val="90000"/>
                <a:buFont typeface="Arial" pitchFamily="34" charset="0"/>
                <a:buNone/>
                <a:tabLst/>
                <a:defRPr sz="1798" kern="1200" spc="0" baseline="0">
                  <a:gradFill>
                    <a:gsLst>
                      <a:gs pos="1250">
                        <a:schemeClr val="tx1"/>
                      </a:gs>
                      <a:gs pos="100000">
                        <a:schemeClr val="tx1"/>
                      </a:gs>
                    </a:gsLst>
                    <a:lin ang="5400000" scaled="0"/>
                  </a:gradFill>
                  <a:latin typeface="+mn-lt"/>
                  <a:ea typeface="+mn-ea"/>
                  <a:cs typeface="+mn-cs"/>
                </a:defRPr>
              </a:lvl4pPr>
              <a:lvl5pPr marL="685046" marR="0" indent="0" algn="l" defTabSz="931716" rtl="0" eaLnBrk="1" fontAlgn="auto" latinLnBrk="0" hangingPunct="1">
                <a:lnSpc>
                  <a:spcPct val="90000"/>
                </a:lnSpc>
                <a:spcBef>
                  <a:spcPct val="20000"/>
                </a:spcBef>
                <a:spcAft>
                  <a:spcPts val="0"/>
                </a:spcAft>
                <a:buClrTx/>
                <a:buSzPct val="90000"/>
                <a:buFont typeface="Arial" pitchFamily="34" charset="0"/>
                <a:buNone/>
                <a:tabLst/>
                <a:defRPr sz="1798" kern="1200" spc="0" baseline="0">
                  <a:gradFill>
                    <a:gsLst>
                      <a:gs pos="1250">
                        <a:schemeClr val="tx1"/>
                      </a:gs>
                      <a:gs pos="100000">
                        <a:schemeClr val="tx1"/>
                      </a:gs>
                    </a:gsLst>
                    <a:lin ang="5400000" scaled="0"/>
                  </a:gradFill>
                  <a:latin typeface="+mn-lt"/>
                  <a:ea typeface="+mn-ea"/>
                  <a:cs typeface="+mn-cs"/>
                </a:defRPr>
              </a:lvl5pPr>
              <a:lvl6pPr marL="2562218" indent="-232929" algn="l" defTabSz="931716" rtl="0" eaLnBrk="1" latinLnBrk="0" hangingPunct="1">
                <a:spcBef>
                  <a:spcPct val="20000"/>
                </a:spcBef>
                <a:buFont typeface="Arial" pitchFamily="34" charset="0"/>
                <a:buChar char="•"/>
                <a:defRPr sz="1998" kern="1200">
                  <a:solidFill>
                    <a:schemeClr val="tx1"/>
                  </a:solidFill>
                  <a:latin typeface="+mn-lt"/>
                  <a:ea typeface="+mn-ea"/>
                  <a:cs typeface="+mn-cs"/>
                </a:defRPr>
              </a:lvl6pPr>
              <a:lvl7pPr marL="3028077" indent="-232929" algn="l" defTabSz="931716" rtl="0" eaLnBrk="1" latinLnBrk="0" hangingPunct="1">
                <a:spcBef>
                  <a:spcPct val="20000"/>
                </a:spcBef>
                <a:buFont typeface="Arial" pitchFamily="34" charset="0"/>
                <a:buChar char="•"/>
                <a:defRPr sz="1998" kern="1200">
                  <a:solidFill>
                    <a:schemeClr val="tx1"/>
                  </a:solidFill>
                  <a:latin typeface="+mn-lt"/>
                  <a:ea typeface="+mn-ea"/>
                  <a:cs typeface="+mn-cs"/>
                </a:defRPr>
              </a:lvl7pPr>
              <a:lvl8pPr marL="3493935" indent="-232929" algn="l" defTabSz="931716" rtl="0" eaLnBrk="1" latinLnBrk="0" hangingPunct="1">
                <a:spcBef>
                  <a:spcPct val="20000"/>
                </a:spcBef>
                <a:buFont typeface="Arial" pitchFamily="34" charset="0"/>
                <a:buChar char="•"/>
                <a:defRPr sz="1998" kern="1200">
                  <a:solidFill>
                    <a:schemeClr val="tx1"/>
                  </a:solidFill>
                  <a:latin typeface="+mn-lt"/>
                  <a:ea typeface="+mn-ea"/>
                  <a:cs typeface="+mn-cs"/>
                </a:defRPr>
              </a:lvl8pPr>
              <a:lvl9pPr marL="3959794" indent="-232929" algn="l" defTabSz="931716" rtl="0" eaLnBrk="1" latinLnBrk="0" hangingPunct="1">
                <a:spcBef>
                  <a:spcPct val="20000"/>
                </a:spcBef>
                <a:buFont typeface="Arial" pitchFamily="34" charset="0"/>
                <a:buChar char="•"/>
                <a:defRPr sz="1998" kern="1200">
                  <a:solidFill>
                    <a:schemeClr val="tx1"/>
                  </a:solidFill>
                  <a:latin typeface="+mn-lt"/>
                  <a:ea typeface="+mn-ea"/>
                  <a:cs typeface="+mn-cs"/>
                </a:defRPr>
              </a:lvl9pPr>
            </a:lstStyle>
            <a:p>
              <a:pPr defTabSz="913361">
                <a:defRPr/>
              </a:pPr>
              <a:r>
                <a:rPr lang="en-US" sz="3917" kern="0" dirty="0">
                  <a:solidFill>
                    <a:srgbClr val="FFFFFF"/>
                  </a:solidFill>
                </a:rPr>
                <a:t>Port your libraries / </a:t>
              </a:r>
              <a:r>
                <a:rPr lang="en-US" sz="3917" kern="0" dirty="0" err="1">
                  <a:solidFill>
                    <a:srgbClr val="FFFFFF"/>
                  </a:solidFill>
                </a:rPr>
                <a:t>nuget</a:t>
              </a:r>
              <a:r>
                <a:rPr lang="en-US" sz="3917" kern="0" dirty="0">
                  <a:solidFill>
                    <a:srgbClr val="FFFFFF"/>
                  </a:solidFill>
                </a:rPr>
                <a:t> packages to .NET Standard 2.0</a:t>
              </a:r>
            </a:p>
          </p:txBody>
        </p:sp>
        <p:sp>
          <p:nvSpPr>
            <p:cNvPr id="4" name="Oval 3"/>
            <p:cNvSpPr/>
            <p:nvPr/>
          </p:nvSpPr>
          <p:spPr bwMode="auto">
            <a:xfrm>
              <a:off x="670109" y="1681652"/>
              <a:ext cx="757770" cy="75777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r>
                <a:rPr lang="en-US" sz="3529" kern="0" dirty="0">
                  <a:solidFill>
                    <a:srgbClr val="0078D7"/>
                  </a:solidFill>
                  <a:latin typeface="Segoe UI Semibold" panose="020B0702040204020203" pitchFamily="34" charset="0"/>
                  <a:ea typeface="Segoe UI" pitchFamily="34" charset="0"/>
                  <a:cs typeface="Segoe UI Semibold" panose="020B0702040204020203" pitchFamily="34" charset="0"/>
                </a:rPr>
                <a:t>1</a:t>
              </a:r>
              <a:endParaRPr lang="en-US" sz="1568" kern="0" dirty="0">
                <a:solidFill>
                  <a:srgbClr val="0078D7"/>
                </a:solidFill>
                <a:latin typeface="Segoe UI Semibold" panose="020B0702040204020203" pitchFamily="34" charset="0"/>
                <a:ea typeface="Segoe UI" pitchFamily="34" charset="0"/>
                <a:cs typeface="Segoe UI Semibold" panose="020B0702040204020203" pitchFamily="34" charset="0"/>
              </a:endParaRPr>
            </a:p>
          </p:txBody>
        </p:sp>
      </p:grpSp>
      <p:grpSp>
        <p:nvGrpSpPr>
          <p:cNvPr id="7" name="Group 6">
            <a:extLst>
              <a:ext uri="{FF2B5EF4-FFF2-40B4-BE49-F238E27FC236}">
                <a16:creationId xmlns:a16="http://schemas.microsoft.com/office/drawing/2014/main" id="{E4E5C5AA-8AC3-4A99-87CE-8A2BB209B745}"/>
              </a:ext>
            </a:extLst>
          </p:cNvPr>
          <p:cNvGrpSpPr/>
          <p:nvPr/>
        </p:nvGrpSpPr>
        <p:grpSpPr>
          <a:xfrm>
            <a:off x="890825" y="3121237"/>
            <a:ext cx="11240083" cy="1265871"/>
            <a:chOff x="670108" y="2660083"/>
            <a:chExt cx="11240083" cy="1265871"/>
          </a:xfrm>
        </p:grpSpPr>
        <p:sp>
          <p:nvSpPr>
            <p:cNvPr id="22" name="Text Placeholder 5"/>
            <p:cNvSpPr txBox="1">
              <a:spLocks/>
            </p:cNvSpPr>
            <p:nvPr/>
          </p:nvSpPr>
          <p:spPr>
            <a:xfrm>
              <a:off x="1594394" y="2660083"/>
              <a:ext cx="10315797" cy="1265871"/>
            </a:xfrm>
            <a:prstGeom prst="rect">
              <a:avLst/>
            </a:prstGeom>
          </p:spPr>
          <p:txBody>
            <a:bodyPr vert="horz" wrap="square" lIns="143265" tIns="89541" rIns="143265" bIns="89541"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3361">
                <a:defRPr/>
              </a:pPr>
              <a:r>
                <a:rPr lang="en-US" sz="3917" b="1" kern="0" dirty="0">
                  <a:solidFill>
                    <a:srgbClr val="FFFFFF"/>
                  </a:solidFill>
                </a:rPr>
                <a:t>Modernize </a:t>
              </a:r>
              <a:r>
                <a:rPr lang="en-US" sz="3917" kern="0" dirty="0">
                  <a:solidFill>
                    <a:srgbClr val="FFFFFF"/>
                  </a:solidFill>
                </a:rPr>
                <a:t>and </a:t>
              </a:r>
              <a:r>
                <a:rPr lang="en-US" sz="3917" b="1" kern="0" dirty="0">
                  <a:solidFill>
                    <a:srgbClr val="FFFFFF"/>
                  </a:solidFill>
                </a:rPr>
                <a:t>extend</a:t>
              </a:r>
              <a:r>
                <a:rPr lang="en-US" sz="3917" kern="0" dirty="0">
                  <a:solidFill>
                    <a:srgbClr val="FFFFFF"/>
                  </a:solidFill>
                </a:rPr>
                <a:t> your apps through the Universal Windows Platform</a:t>
              </a:r>
            </a:p>
          </p:txBody>
        </p:sp>
        <p:sp>
          <p:nvSpPr>
            <p:cNvPr id="12" name="Oval 11"/>
            <p:cNvSpPr/>
            <p:nvPr/>
          </p:nvSpPr>
          <p:spPr bwMode="auto">
            <a:xfrm>
              <a:off x="670108" y="2829217"/>
              <a:ext cx="757770" cy="75777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r>
                <a:rPr lang="en-US" sz="3529" kern="0" dirty="0">
                  <a:solidFill>
                    <a:srgbClr val="0078D7"/>
                  </a:solidFill>
                  <a:latin typeface="Segoe UI Semibold" panose="020B0702040204020203" pitchFamily="34" charset="0"/>
                  <a:ea typeface="Segoe UI" pitchFamily="34" charset="0"/>
                  <a:cs typeface="Segoe UI Semibold" panose="020B0702040204020203" pitchFamily="34" charset="0"/>
                </a:rPr>
                <a:t>2</a:t>
              </a:r>
              <a:endParaRPr lang="en-US" sz="1568" kern="0" dirty="0">
                <a:solidFill>
                  <a:srgbClr val="0078D7"/>
                </a:solidFill>
                <a:latin typeface="Segoe UI Semibold" panose="020B0702040204020203" pitchFamily="34" charset="0"/>
                <a:ea typeface="Segoe UI" pitchFamily="34" charset="0"/>
                <a:cs typeface="Segoe UI Semibold" panose="020B0702040204020203" pitchFamily="34" charset="0"/>
              </a:endParaRPr>
            </a:p>
          </p:txBody>
        </p:sp>
      </p:grpSp>
      <p:grpSp>
        <p:nvGrpSpPr>
          <p:cNvPr id="8" name="Group 7">
            <a:extLst>
              <a:ext uri="{FF2B5EF4-FFF2-40B4-BE49-F238E27FC236}">
                <a16:creationId xmlns:a16="http://schemas.microsoft.com/office/drawing/2014/main" id="{576FD813-5ACA-4751-9B85-31C2D1ECD644}"/>
              </a:ext>
            </a:extLst>
          </p:cNvPr>
          <p:cNvGrpSpPr/>
          <p:nvPr/>
        </p:nvGrpSpPr>
        <p:grpSpPr>
          <a:xfrm>
            <a:off x="890825" y="4742236"/>
            <a:ext cx="10509388" cy="1265871"/>
            <a:chOff x="670109" y="4106725"/>
            <a:chExt cx="10509388" cy="1265871"/>
          </a:xfrm>
        </p:grpSpPr>
        <p:sp>
          <p:nvSpPr>
            <p:cNvPr id="24" name="Text Placeholder 5"/>
            <p:cNvSpPr txBox="1">
              <a:spLocks/>
            </p:cNvSpPr>
            <p:nvPr/>
          </p:nvSpPr>
          <p:spPr>
            <a:xfrm>
              <a:off x="1594397" y="4106725"/>
              <a:ext cx="9585100" cy="1265871"/>
            </a:xfrm>
            <a:prstGeom prst="rect">
              <a:avLst/>
            </a:prstGeom>
          </p:spPr>
          <p:txBody>
            <a:bodyPr vert="horz" wrap="square" lIns="143265" tIns="89541" rIns="143265" bIns="89541"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2"/>
                      </a:gs>
                      <a:gs pos="99000">
                        <a:schemeClr val="tx2"/>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3361">
                <a:defRPr/>
              </a:pPr>
              <a:r>
                <a:rPr lang="en-US" sz="3917" kern="0" dirty="0">
                  <a:solidFill>
                    <a:srgbClr val="FFFFFF"/>
                  </a:solidFill>
                </a:rPr>
                <a:t>Download the sample app from here: aka.ms/</a:t>
              </a:r>
              <a:r>
                <a:rPr lang="en-US" sz="3917" kern="0" dirty="0" err="1">
                  <a:solidFill>
                    <a:srgbClr val="FFFFFF"/>
                  </a:solidFill>
                </a:rPr>
                <a:t>DotNetStdSample</a:t>
              </a:r>
              <a:endParaRPr lang="en-US" sz="3917" b="1" kern="0" dirty="0">
                <a:solidFill>
                  <a:srgbClr val="FFFFFF"/>
                </a:solidFill>
              </a:endParaRPr>
            </a:p>
          </p:txBody>
        </p:sp>
        <p:sp>
          <p:nvSpPr>
            <p:cNvPr id="13" name="Oval 12"/>
            <p:cNvSpPr/>
            <p:nvPr/>
          </p:nvSpPr>
          <p:spPr bwMode="auto">
            <a:xfrm>
              <a:off x="670109" y="4189292"/>
              <a:ext cx="757770" cy="75777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defRPr/>
              </a:pPr>
              <a:r>
                <a:rPr lang="en-US" sz="3529" kern="0" dirty="0">
                  <a:solidFill>
                    <a:srgbClr val="0078D7"/>
                  </a:solidFill>
                  <a:latin typeface="Segoe UI Semibold" panose="020B0702040204020203" pitchFamily="34" charset="0"/>
                  <a:ea typeface="Segoe UI" pitchFamily="34" charset="0"/>
                  <a:cs typeface="Segoe UI Semibold" panose="020B0702040204020203" pitchFamily="34" charset="0"/>
                </a:rPr>
                <a:t>3</a:t>
              </a:r>
              <a:endParaRPr lang="en-US" sz="1568" kern="0" dirty="0">
                <a:solidFill>
                  <a:srgbClr val="0078D7"/>
                </a:solidFill>
                <a:latin typeface="Segoe UI Semibold" panose="020B0702040204020203" pitchFamily="34" charset="0"/>
                <a:ea typeface="Segoe UI" pitchFamily="34" charset="0"/>
                <a:cs typeface="Segoe UI Semibold" panose="020B0702040204020203" pitchFamily="34" charset="0"/>
              </a:endParaRPr>
            </a:p>
          </p:txBody>
        </p:sp>
      </p:grpSp>
    </p:spTree>
    <p:extLst>
      <p:ext uri="{BB962C8B-B14F-4D97-AF65-F5344CB8AC3E}">
        <p14:creationId xmlns:p14="http://schemas.microsoft.com/office/powerpoint/2010/main" val="245168622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4148AE-22F2-430C-AC4D-A467BDA1C3C4}"/>
              </a:ext>
            </a:extLst>
          </p:cNvPr>
          <p:cNvSpPr txBox="1"/>
          <p:nvPr/>
        </p:nvSpPr>
        <p:spPr>
          <a:xfrm>
            <a:off x="2641600" y="1533236"/>
            <a:ext cx="7620000" cy="3605602"/>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3900" b="0" i="0" u="none" strike="noStrike" kern="1200" cap="none" spc="0" normalizeH="0" baseline="0" noProof="0">
                <a:ln>
                  <a:noFill/>
                </a:ln>
                <a:solidFill>
                  <a:srgbClr val="FFFFFF"/>
                </a:solidFill>
                <a:effectLst/>
                <a:uLnTx/>
                <a:uFillTx/>
                <a:latin typeface="Segoe UI" panose="020B0502040204020203" pitchFamily="34" charset="0"/>
                <a:ea typeface="+mn-ea"/>
                <a:cs typeface="Segoe UI" panose="020B0502040204020203" pitchFamily="34" charset="0"/>
              </a:rPr>
              <a:t>.NET</a:t>
            </a:r>
          </a:p>
        </p:txBody>
      </p:sp>
    </p:spTree>
    <p:extLst>
      <p:ext uri="{BB962C8B-B14F-4D97-AF65-F5344CB8AC3E}">
        <p14:creationId xmlns:p14="http://schemas.microsoft.com/office/powerpoint/2010/main" val="387160896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7336323" y="2717912"/>
            <a:ext cx="4616781" cy="1142838"/>
          </a:xfrm>
        </p:spPr>
        <p:txBody>
          <a:bodyPr anchor="ctr"/>
          <a:lstStyle/>
          <a:p>
            <a:pPr>
              <a:lnSpc>
                <a:spcPct val="150000"/>
              </a:lnSpc>
            </a:pPr>
            <a:r>
              <a:rPr lang="en-US" sz="3921">
                <a:solidFill>
                  <a:schemeClr val="bg1"/>
                </a:solidFill>
                <a:latin typeface="Segoe UI Semibold" panose="020B0702040204020203" pitchFamily="34" charset="0"/>
                <a:cs typeface="Segoe UI Semibold" panose="020B0702040204020203" pitchFamily="34" charset="0"/>
              </a:rPr>
              <a:t>Why UWP?</a:t>
            </a:r>
            <a:br>
              <a:rPr lang="en-US" sz="3596">
                <a:solidFill>
                  <a:schemeClr val="bg1"/>
                </a:solidFill>
                <a:latin typeface="Segoe UI Semilight" panose="020B0402040204020203" pitchFamily="34" charset="0"/>
                <a:cs typeface="Segoe UI Semilight" panose="020B0402040204020203" pitchFamily="34" charset="0"/>
              </a:rPr>
            </a:br>
            <a:r>
              <a:rPr lang="en-US" sz="3596">
                <a:solidFill>
                  <a:schemeClr val="bg1"/>
                </a:solidFill>
                <a:latin typeface="Segoe UI Semilight" panose="020B0402040204020203" pitchFamily="34" charset="0"/>
                <a:cs typeface="Segoe UI Semilight" panose="020B0402040204020203" pitchFamily="34" charset="0"/>
              </a:rPr>
              <a:t>Modern experiences</a:t>
            </a:r>
            <a:br>
              <a:rPr lang="en-US" sz="3596">
                <a:solidFill>
                  <a:schemeClr val="bg1"/>
                </a:solidFill>
                <a:latin typeface="Segoe UI Semilight" panose="020B0402040204020203" pitchFamily="34" charset="0"/>
                <a:cs typeface="Segoe UI Semilight" panose="020B0402040204020203" pitchFamily="34" charset="0"/>
              </a:rPr>
            </a:br>
            <a:r>
              <a:rPr lang="en-US" sz="3596">
                <a:solidFill>
                  <a:schemeClr val="bg1"/>
                </a:solidFill>
                <a:latin typeface="Segoe UI Semilight" panose="020B0402040204020203" pitchFamily="34" charset="0"/>
                <a:cs typeface="Segoe UI Semilight" panose="020B0402040204020203" pitchFamily="34" charset="0"/>
              </a:rPr>
              <a:t>Reach new audiences</a:t>
            </a:r>
            <a:br>
              <a:rPr lang="en-US" sz="3596">
                <a:solidFill>
                  <a:schemeClr val="bg1"/>
                </a:solidFill>
                <a:latin typeface="Segoe UI Semilight" panose="020B0402040204020203" pitchFamily="34" charset="0"/>
                <a:cs typeface="Segoe UI Semilight" panose="020B0402040204020203" pitchFamily="34" charset="0"/>
              </a:rPr>
            </a:br>
            <a:r>
              <a:rPr lang="en-US" sz="3596">
                <a:solidFill>
                  <a:schemeClr val="bg1"/>
                </a:solidFill>
                <a:latin typeface="Segoe UI Semilight" panose="020B0402040204020203" pitchFamily="34" charset="0"/>
                <a:cs typeface="Segoe UI Semilight" panose="020B0402040204020203" pitchFamily="34" charset="0"/>
              </a:rPr>
              <a:t>Increased engagement</a:t>
            </a:r>
            <a:br>
              <a:rPr lang="en-US" sz="3596">
                <a:solidFill>
                  <a:schemeClr val="bg1"/>
                </a:solidFill>
                <a:latin typeface="Segoe UI Semilight" panose="020B0402040204020203" pitchFamily="34" charset="0"/>
                <a:cs typeface="Segoe UI Semilight" panose="020B0402040204020203" pitchFamily="34" charset="0"/>
              </a:rPr>
            </a:br>
            <a:r>
              <a:rPr lang="en-US" sz="3596">
                <a:solidFill>
                  <a:schemeClr val="bg1"/>
                </a:solidFill>
                <a:latin typeface="Segoe UI Semilight" panose="020B0402040204020203" pitchFamily="34" charset="0"/>
                <a:cs typeface="Segoe UI Semilight" panose="020B0402040204020203" pitchFamily="34" charset="0"/>
              </a:rPr>
              <a:t>Improved servicing</a:t>
            </a:r>
            <a:br>
              <a:rPr lang="en-US" sz="3596">
                <a:solidFill>
                  <a:schemeClr val="bg1"/>
                </a:solidFill>
                <a:latin typeface="Segoe UI Semilight" panose="020B0402040204020203" pitchFamily="34" charset="0"/>
                <a:cs typeface="Segoe UI Semilight" panose="020B0402040204020203" pitchFamily="34" charset="0"/>
              </a:rPr>
            </a:br>
            <a:endParaRPr lang="en-US" sz="3600" dirty="0">
              <a:solidFill>
                <a:schemeClr val="bg1"/>
              </a:solidFill>
              <a:latin typeface="Segoe UI Semibold" panose="020B0702040204020203" pitchFamily="34" charset="0"/>
              <a:cs typeface="Segoe UI Semibold" panose="020B0702040204020203" pitchFamily="34" charset="0"/>
            </a:endParaRPr>
          </a:p>
        </p:txBody>
      </p:sp>
      <p:sp>
        <p:nvSpPr>
          <p:cNvPr id="52" name="Rectangle 51">
            <a:extLst>
              <a:ext uri="{FF2B5EF4-FFF2-40B4-BE49-F238E27FC236}">
                <a16:creationId xmlns:a16="http://schemas.microsoft.com/office/drawing/2014/main" id="{368562ED-F29F-45B6-A9BB-B233409AA914}"/>
              </a:ext>
            </a:extLst>
          </p:cNvPr>
          <p:cNvSpPr/>
          <p:nvPr/>
        </p:nvSpPr>
        <p:spPr bwMode="auto">
          <a:xfrm>
            <a:off x="0" y="1758955"/>
            <a:ext cx="7041068" cy="3190235"/>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grpSp>
        <p:nvGrpSpPr>
          <p:cNvPr id="12" name="Group 11">
            <a:extLst>
              <a:ext uri="{FF2B5EF4-FFF2-40B4-BE49-F238E27FC236}">
                <a16:creationId xmlns:a16="http://schemas.microsoft.com/office/drawing/2014/main" id="{77FA03CF-C481-43EB-ABAF-7F60DA1F2F50}"/>
              </a:ext>
            </a:extLst>
          </p:cNvPr>
          <p:cNvGrpSpPr/>
          <p:nvPr/>
        </p:nvGrpSpPr>
        <p:grpSpPr>
          <a:xfrm>
            <a:off x="396537" y="2003140"/>
            <a:ext cx="6508095" cy="2518531"/>
            <a:chOff x="103167" y="1858360"/>
            <a:chExt cx="6508095" cy="2518531"/>
          </a:xfrm>
        </p:grpSpPr>
        <p:grpSp>
          <p:nvGrpSpPr>
            <p:cNvPr id="230" name="Group 229">
              <a:extLst>
                <a:ext uri="{FF2B5EF4-FFF2-40B4-BE49-F238E27FC236}">
                  <a16:creationId xmlns:a16="http://schemas.microsoft.com/office/drawing/2014/main" id="{B5CC022E-D0D5-4D94-AC6A-A36A515BB050}"/>
                </a:ext>
              </a:extLst>
            </p:cNvPr>
            <p:cNvGrpSpPr/>
            <p:nvPr/>
          </p:nvGrpSpPr>
          <p:grpSpPr>
            <a:xfrm>
              <a:off x="103167" y="1858360"/>
              <a:ext cx="6508095" cy="1215257"/>
              <a:chOff x="686934" y="1558358"/>
              <a:chExt cx="9750432" cy="1820698"/>
            </a:xfrm>
          </p:grpSpPr>
          <p:sp>
            <p:nvSpPr>
              <p:cNvPr id="231" name="Freeform 142">
                <a:extLst>
                  <a:ext uri="{FF2B5EF4-FFF2-40B4-BE49-F238E27FC236}">
                    <a16:creationId xmlns:a16="http://schemas.microsoft.com/office/drawing/2014/main" id="{5A25E509-53F1-40B1-8844-7F391F7E797C}"/>
                  </a:ext>
                </a:extLst>
              </p:cNvPr>
              <p:cNvSpPr/>
              <p:nvPr/>
            </p:nvSpPr>
            <p:spPr>
              <a:xfrm>
                <a:off x="1346192" y="1775049"/>
                <a:ext cx="373125" cy="385673"/>
              </a:xfrm>
              <a:custGeom>
                <a:avLst/>
                <a:gdLst>
                  <a:gd name="connsiteX0" fmla="*/ 2007579 w 2309448"/>
                  <a:gd name="connsiteY0" fmla="*/ 1828800 h 2387112"/>
                  <a:gd name="connsiteX1" fmla="*/ 2309448 w 2309448"/>
                  <a:gd name="connsiteY1" fmla="*/ 1828800 h 2387112"/>
                  <a:gd name="connsiteX2" fmla="*/ 2309448 w 2309448"/>
                  <a:gd name="connsiteY2" fmla="*/ 2387111 h 2387112"/>
                  <a:gd name="connsiteX3" fmla="*/ 2309447 w 2309448"/>
                  <a:gd name="connsiteY3" fmla="*/ 2387111 h 2387112"/>
                  <a:gd name="connsiteX4" fmla="*/ 0 w 2309448"/>
                  <a:gd name="connsiteY4" fmla="*/ 2387112 h 2387112"/>
                  <a:gd name="connsiteX5" fmla="*/ 0 w 2309448"/>
                  <a:gd name="connsiteY5" fmla="*/ 2387111 h 2387112"/>
                  <a:gd name="connsiteX6" fmla="*/ 0 w 2309448"/>
                  <a:gd name="connsiteY6" fmla="*/ 1828801 h 2387112"/>
                  <a:gd name="connsiteX7" fmla="*/ 301869 w 2309448"/>
                  <a:gd name="connsiteY7" fmla="*/ 1828801 h 2387112"/>
                  <a:gd name="connsiteX8" fmla="*/ 301869 w 2309448"/>
                  <a:gd name="connsiteY8" fmla="*/ 2085242 h 2387112"/>
                  <a:gd name="connsiteX9" fmla="*/ 2007579 w 2309448"/>
                  <a:gd name="connsiteY9" fmla="*/ 2085242 h 2387112"/>
                  <a:gd name="connsiteX10" fmla="*/ 495301 w 2309448"/>
                  <a:gd name="connsiteY10" fmla="*/ 1538655 h 2387112"/>
                  <a:gd name="connsiteX11" fmla="*/ 858717 w 2309448"/>
                  <a:gd name="connsiteY11" fmla="*/ 1538655 h 2387112"/>
                  <a:gd name="connsiteX12" fmla="*/ 858717 w 2309448"/>
                  <a:gd name="connsiteY12" fmla="*/ 1818541 h 2387112"/>
                  <a:gd name="connsiteX13" fmla="*/ 495301 w 2309448"/>
                  <a:gd name="connsiteY13" fmla="*/ 1818541 h 2387112"/>
                  <a:gd name="connsiteX14" fmla="*/ 1060094 w 2309448"/>
                  <a:gd name="connsiteY14" fmla="*/ 1296134 h 2387112"/>
                  <a:gd name="connsiteX15" fmla="*/ 1423510 w 2309448"/>
                  <a:gd name="connsiteY15" fmla="*/ 1296134 h 2387112"/>
                  <a:gd name="connsiteX16" fmla="*/ 1423510 w 2309448"/>
                  <a:gd name="connsiteY16" fmla="*/ 1576020 h 2387112"/>
                  <a:gd name="connsiteX17" fmla="*/ 1060094 w 2309448"/>
                  <a:gd name="connsiteY17" fmla="*/ 1576020 h 2387112"/>
                  <a:gd name="connsiteX18" fmla="*/ 1624886 w 2309448"/>
                  <a:gd name="connsiteY18" fmla="*/ 1053613 h 2387112"/>
                  <a:gd name="connsiteX19" fmla="*/ 1988302 w 2309448"/>
                  <a:gd name="connsiteY19" fmla="*/ 1053613 h 2387112"/>
                  <a:gd name="connsiteX20" fmla="*/ 1988302 w 2309448"/>
                  <a:gd name="connsiteY20" fmla="*/ 1333499 h 2387112"/>
                  <a:gd name="connsiteX21" fmla="*/ 1624886 w 2309448"/>
                  <a:gd name="connsiteY21" fmla="*/ 1333499 h 2387112"/>
                  <a:gd name="connsiteX22" fmla="*/ 495301 w 2309448"/>
                  <a:gd name="connsiteY22" fmla="*/ 1053613 h 2387112"/>
                  <a:gd name="connsiteX23" fmla="*/ 858717 w 2309448"/>
                  <a:gd name="connsiteY23" fmla="*/ 1053613 h 2387112"/>
                  <a:gd name="connsiteX24" fmla="*/ 858717 w 2309448"/>
                  <a:gd name="connsiteY24" fmla="*/ 1333499 h 2387112"/>
                  <a:gd name="connsiteX25" fmla="*/ 495301 w 2309448"/>
                  <a:gd name="connsiteY25" fmla="*/ 1333499 h 2387112"/>
                  <a:gd name="connsiteX26" fmla="*/ 1060094 w 2309448"/>
                  <a:gd name="connsiteY26" fmla="*/ 811092 h 2387112"/>
                  <a:gd name="connsiteX27" fmla="*/ 1423510 w 2309448"/>
                  <a:gd name="connsiteY27" fmla="*/ 811092 h 2387112"/>
                  <a:gd name="connsiteX28" fmla="*/ 1423510 w 2309448"/>
                  <a:gd name="connsiteY28" fmla="*/ 1090978 h 2387112"/>
                  <a:gd name="connsiteX29" fmla="*/ 1060094 w 2309448"/>
                  <a:gd name="connsiteY29" fmla="*/ 1090978 h 2387112"/>
                  <a:gd name="connsiteX30" fmla="*/ 495301 w 2309448"/>
                  <a:gd name="connsiteY30" fmla="*/ 568571 h 2387112"/>
                  <a:gd name="connsiteX31" fmla="*/ 858717 w 2309448"/>
                  <a:gd name="connsiteY31" fmla="*/ 568571 h 2387112"/>
                  <a:gd name="connsiteX32" fmla="*/ 858717 w 2309448"/>
                  <a:gd name="connsiteY32" fmla="*/ 848457 h 2387112"/>
                  <a:gd name="connsiteX33" fmla="*/ 495301 w 2309448"/>
                  <a:gd name="connsiteY33" fmla="*/ 848457 h 2387112"/>
                  <a:gd name="connsiteX34" fmla="*/ 2309448 w 2309448"/>
                  <a:gd name="connsiteY34" fmla="*/ 0 h 2387112"/>
                  <a:gd name="connsiteX35" fmla="*/ 2309448 w 2309448"/>
                  <a:gd name="connsiteY35" fmla="*/ 1 h 2387112"/>
                  <a:gd name="connsiteX36" fmla="*/ 2309448 w 2309448"/>
                  <a:gd name="connsiteY36" fmla="*/ 558311 h 2387112"/>
                  <a:gd name="connsiteX37" fmla="*/ 2007579 w 2309448"/>
                  <a:gd name="connsiteY37" fmla="*/ 558311 h 2387112"/>
                  <a:gd name="connsiteX38" fmla="*/ 2007579 w 2309448"/>
                  <a:gd name="connsiteY38" fmla="*/ 301870 h 2387112"/>
                  <a:gd name="connsiteX39" fmla="*/ 301869 w 2309448"/>
                  <a:gd name="connsiteY39" fmla="*/ 301870 h 2387112"/>
                  <a:gd name="connsiteX40" fmla="*/ 301869 w 2309448"/>
                  <a:gd name="connsiteY40" fmla="*/ 558312 h 2387112"/>
                  <a:gd name="connsiteX41" fmla="*/ 0 w 2309448"/>
                  <a:gd name="connsiteY41" fmla="*/ 558312 h 2387112"/>
                  <a:gd name="connsiteX42" fmla="*/ 0 w 2309448"/>
                  <a:gd name="connsiteY42" fmla="*/ 1 h 2387112"/>
                  <a:gd name="connsiteX43" fmla="*/ 1 w 2309448"/>
                  <a:gd name="connsiteY43" fmla="*/ 1 h 2387112"/>
                  <a:gd name="connsiteX44" fmla="*/ 2309448 w 2309448"/>
                  <a:gd name="connsiteY44" fmla="*/ 0 h 2387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309448" h="2387112">
                    <a:moveTo>
                      <a:pt x="2007579" y="1828800"/>
                    </a:moveTo>
                    <a:lnTo>
                      <a:pt x="2309448" y="1828800"/>
                    </a:lnTo>
                    <a:lnTo>
                      <a:pt x="2309448" y="2387111"/>
                    </a:lnTo>
                    <a:lnTo>
                      <a:pt x="2309447" y="2387111"/>
                    </a:lnTo>
                    <a:cubicBezTo>
                      <a:pt x="1539631" y="2387111"/>
                      <a:pt x="769816" y="2387112"/>
                      <a:pt x="0" y="2387112"/>
                    </a:cubicBezTo>
                    <a:lnTo>
                      <a:pt x="0" y="2387111"/>
                    </a:lnTo>
                    <a:lnTo>
                      <a:pt x="0" y="1828801"/>
                    </a:lnTo>
                    <a:lnTo>
                      <a:pt x="301869" y="1828801"/>
                    </a:lnTo>
                    <a:lnTo>
                      <a:pt x="301869" y="2085242"/>
                    </a:lnTo>
                    <a:lnTo>
                      <a:pt x="2007579" y="2085242"/>
                    </a:lnTo>
                    <a:close/>
                    <a:moveTo>
                      <a:pt x="495301" y="1538655"/>
                    </a:moveTo>
                    <a:lnTo>
                      <a:pt x="858717" y="1538655"/>
                    </a:lnTo>
                    <a:lnTo>
                      <a:pt x="858717" y="1818541"/>
                    </a:lnTo>
                    <a:lnTo>
                      <a:pt x="495301" y="1818541"/>
                    </a:lnTo>
                    <a:close/>
                    <a:moveTo>
                      <a:pt x="1060094" y="1296134"/>
                    </a:moveTo>
                    <a:lnTo>
                      <a:pt x="1423510" y="1296134"/>
                    </a:lnTo>
                    <a:lnTo>
                      <a:pt x="1423510" y="1576020"/>
                    </a:lnTo>
                    <a:lnTo>
                      <a:pt x="1060094" y="1576020"/>
                    </a:lnTo>
                    <a:close/>
                    <a:moveTo>
                      <a:pt x="1624886" y="1053613"/>
                    </a:moveTo>
                    <a:lnTo>
                      <a:pt x="1988302" y="1053613"/>
                    </a:lnTo>
                    <a:lnTo>
                      <a:pt x="1988302" y="1333499"/>
                    </a:lnTo>
                    <a:lnTo>
                      <a:pt x="1624886" y="1333499"/>
                    </a:lnTo>
                    <a:close/>
                    <a:moveTo>
                      <a:pt x="495301" y="1053613"/>
                    </a:moveTo>
                    <a:lnTo>
                      <a:pt x="858717" y="1053613"/>
                    </a:lnTo>
                    <a:lnTo>
                      <a:pt x="858717" y="1333499"/>
                    </a:lnTo>
                    <a:lnTo>
                      <a:pt x="495301" y="1333499"/>
                    </a:lnTo>
                    <a:close/>
                    <a:moveTo>
                      <a:pt x="1060094" y="811092"/>
                    </a:moveTo>
                    <a:lnTo>
                      <a:pt x="1423510" y="811092"/>
                    </a:lnTo>
                    <a:lnTo>
                      <a:pt x="1423510" y="1090978"/>
                    </a:lnTo>
                    <a:lnTo>
                      <a:pt x="1060094" y="1090978"/>
                    </a:lnTo>
                    <a:close/>
                    <a:moveTo>
                      <a:pt x="495301" y="568571"/>
                    </a:moveTo>
                    <a:lnTo>
                      <a:pt x="858717" y="568571"/>
                    </a:lnTo>
                    <a:lnTo>
                      <a:pt x="858717" y="848457"/>
                    </a:lnTo>
                    <a:lnTo>
                      <a:pt x="495301" y="848457"/>
                    </a:lnTo>
                    <a:close/>
                    <a:moveTo>
                      <a:pt x="2309448" y="0"/>
                    </a:moveTo>
                    <a:lnTo>
                      <a:pt x="2309448" y="1"/>
                    </a:lnTo>
                    <a:lnTo>
                      <a:pt x="2309448" y="558311"/>
                    </a:lnTo>
                    <a:lnTo>
                      <a:pt x="2007579" y="558311"/>
                    </a:lnTo>
                    <a:lnTo>
                      <a:pt x="2007579" y="301870"/>
                    </a:lnTo>
                    <a:lnTo>
                      <a:pt x="301869" y="301870"/>
                    </a:lnTo>
                    <a:lnTo>
                      <a:pt x="301869" y="558312"/>
                    </a:lnTo>
                    <a:lnTo>
                      <a:pt x="0" y="558312"/>
                    </a:lnTo>
                    <a:lnTo>
                      <a:pt x="0" y="1"/>
                    </a:lnTo>
                    <a:lnTo>
                      <a:pt x="1" y="1"/>
                    </a:lnTo>
                    <a:cubicBezTo>
                      <a:pt x="769817" y="1"/>
                      <a:pt x="1539632" y="0"/>
                      <a:pt x="230944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bg1"/>
                  </a:solidFill>
                </a:endParaRPr>
              </a:p>
            </p:txBody>
          </p:sp>
          <p:sp>
            <p:nvSpPr>
              <p:cNvPr id="232" name="Rectangle 231">
                <a:extLst>
                  <a:ext uri="{FF2B5EF4-FFF2-40B4-BE49-F238E27FC236}">
                    <a16:creationId xmlns:a16="http://schemas.microsoft.com/office/drawing/2014/main" id="{FFEB9D84-F39B-4AC4-B43E-517D0C68E32D}"/>
                  </a:ext>
                </a:extLst>
              </p:cNvPr>
              <p:cNvSpPr/>
              <p:nvPr/>
            </p:nvSpPr>
            <p:spPr>
              <a:xfrm>
                <a:off x="686934" y="2316142"/>
                <a:ext cx="1691640" cy="261610"/>
              </a:xfrm>
              <a:prstGeom prst="rect">
                <a:avLst/>
              </a:prstGeom>
            </p:spPr>
            <p:txBody>
              <a:bodyPr wrap="square">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1"/>
                    </a:solidFill>
                    <a:latin typeface="Segoe UI Semilight" panose="020B0402040204020203" pitchFamily="34" charset="0"/>
                    <a:cs typeface="Segoe UI Semilight" panose="020B0402040204020203" pitchFamily="34" charset="0"/>
                  </a:rPr>
                  <a:t>Devices + </a:t>
                </a:r>
                <a:r>
                  <a:rPr lang="en-US" sz="1050" spc="100" err="1">
                    <a:solidFill>
                      <a:schemeClr val="bg1"/>
                    </a:solidFill>
                    <a:latin typeface="Segoe UI Semilight" panose="020B0402040204020203" pitchFamily="34" charset="0"/>
                    <a:cs typeface="Segoe UI Semilight" panose="020B0402040204020203" pitchFamily="34" charset="0"/>
                  </a:rPr>
                  <a:t>IoT</a:t>
                </a:r>
                <a:endParaRPr lang="en-US" sz="1050" spc="100">
                  <a:solidFill>
                    <a:schemeClr val="bg1"/>
                  </a:solidFill>
                  <a:latin typeface="Segoe UI Semilight" panose="020B0402040204020203" pitchFamily="34" charset="0"/>
                  <a:cs typeface="Segoe UI Semilight" panose="020B0402040204020203" pitchFamily="34" charset="0"/>
                </a:endParaRPr>
              </a:p>
            </p:txBody>
          </p:sp>
          <p:grpSp>
            <p:nvGrpSpPr>
              <p:cNvPr id="233" name="Group 232">
                <a:extLst>
                  <a:ext uri="{FF2B5EF4-FFF2-40B4-BE49-F238E27FC236}">
                    <a16:creationId xmlns:a16="http://schemas.microsoft.com/office/drawing/2014/main" id="{7FCCF4FB-CEB9-4801-9B92-BA46139F129D}"/>
                  </a:ext>
                </a:extLst>
              </p:cNvPr>
              <p:cNvGrpSpPr/>
              <p:nvPr/>
            </p:nvGrpSpPr>
            <p:grpSpPr>
              <a:xfrm>
                <a:off x="2822275" y="1800086"/>
                <a:ext cx="810010" cy="360636"/>
                <a:chOff x="3980049" y="1431833"/>
                <a:chExt cx="810010" cy="360636"/>
              </a:xfrm>
            </p:grpSpPr>
            <p:sp>
              <p:nvSpPr>
                <p:cNvPr id="249" name="Freeform: Shape 152">
                  <a:extLst>
                    <a:ext uri="{FF2B5EF4-FFF2-40B4-BE49-F238E27FC236}">
                      <a16:creationId xmlns:a16="http://schemas.microsoft.com/office/drawing/2014/main" id="{CC1CF256-F796-463B-905E-DAC8054B29C0}"/>
                    </a:ext>
                  </a:extLst>
                </p:cNvPr>
                <p:cNvSpPr>
                  <a:spLocks noChangeAspect="1"/>
                </p:cNvSpPr>
                <p:nvPr/>
              </p:nvSpPr>
              <p:spPr bwMode="black">
                <a:xfrm>
                  <a:off x="3980049" y="1490715"/>
                  <a:ext cx="155652" cy="301754"/>
                </a:xfrm>
                <a:custGeom>
                  <a:avLst/>
                  <a:gdLst>
                    <a:gd name="connsiteX0" fmla="*/ 1186276 w 2432050"/>
                    <a:gd name="connsiteY0" fmla="*/ 4465736 h 4714875"/>
                    <a:gd name="connsiteX1" fmla="*/ 1186276 w 2432050"/>
                    <a:gd name="connsiteY1" fmla="*/ 4524962 h 4714875"/>
                    <a:gd name="connsiteX2" fmla="*/ 1265238 w 2432050"/>
                    <a:gd name="connsiteY2" fmla="*/ 4535850 h 4714875"/>
                    <a:gd name="connsiteX3" fmla="*/ 1265238 w 2432050"/>
                    <a:gd name="connsiteY3" fmla="*/ 4465736 h 4714875"/>
                    <a:gd name="connsiteX4" fmla="*/ 1119188 w 2432050"/>
                    <a:gd name="connsiteY4" fmla="*/ 4465736 h 4714875"/>
                    <a:gd name="connsiteX5" fmla="*/ 1119188 w 2432050"/>
                    <a:gd name="connsiteY5" fmla="*/ 4515710 h 4714875"/>
                    <a:gd name="connsiteX6" fmla="*/ 1178872 w 2432050"/>
                    <a:gd name="connsiteY6" fmla="*/ 4523941 h 4714875"/>
                    <a:gd name="connsiteX7" fmla="*/ 1178872 w 2432050"/>
                    <a:gd name="connsiteY7" fmla="*/ 4465736 h 4714875"/>
                    <a:gd name="connsiteX8" fmla="*/ 1178872 w 2432050"/>
                    <a:gd name="connsiteY8" fmla="*/ 4402303 h 4714875"/>
                    <a:gd name="connsiteX9" fmla="*/ 1119188 w 2432050"/>
                    <a:gd name="connsiteY9" fmla="*/ 4410533 h 4714875"/>
                    <a:gd name="connsiteX10" fmla="*/ 1119188 w 2432050"/>
                    <a:gd name="connsiteY10" fmla="*/ 4458510 h 4714875"/>
                    <a:gd name="connsiteX11" fmla="*/ 1178872 w 2432050"/>
                    <a:gd name="connsiteY11" fmla="*/ 4458510 h 4714875"/>
                    <a:gd name="connsiteX12" fmla="*/ 1960189 w 2432050"/>
                    <a:gd name="connsiteY12" fmla="*/ 4398721 h 4714875"/>
                    <a:gd name="connsiteX13" fmla="*/ 1990344 w 2432050"/>
                    <a:gd name="connsiteY13" fmla="*/ 4411212 h 4714875"/>
                    <a:gd name="connsiteX14" fmla="*/ 1990344 w 2432050"/>
                    <a:gd name="connsiteY14" fmla="*/ 4471522 h 4714875"/>
                    <a:gd name="connsiteX15" fmla="*/ 1930033 w 2432050"/>
                    <a:gd name="connsiteY15" fmla="*/ 4471522 h 4714875"/>
                    <a:gd name="connsiteX16" fmla="*/ 1930033 w 2432050"/>
                    <a:gd name="connsiteY16" fmla="*/ 4411212 h 4714875"/>
                    <a:gd name="connsiteX17" fmla="*/ 1960189 w 2432050"/>
                    <a:gd name="connsiteY17" fmla="*/ 4398721 h 4714875"/>
                    <a:gd name="connsiteX18" fmla="*/ 1265238 w 2432050"/>
                    <a:gd name="connsiteY18" fmla="*/ 4390393 h 4714875"/>
                    <a:gd name="connsiteX19" fmla="*/ 1186276 w 2432050"/>
                    <a:gd name="connsiteY19" fmla="*/ 4401282 h 4714875"/>
                    <a:gd name="connsiteX20" fmla="*/ 1186276 w 2432050"/>
                    <a:gd name="connsiteY20" fmla="*/ 4458510 h 4714875"/>
                    <a:gd name="connsiteX21" fmla="*/ 1265238 w 2432050"/>
                    <a:gd name="connsiteY21" fmla="*/ 4458510 h 4714875"/>
                    <a:gd name="connsiteX22" fmla="*/ 407442 w 2432050"/>
                    <a:gd name="connsiteY22" fmla="*/ 4379912 h 4714875"/>
                    <a:gd name="connsiteX23" fmla="*/ 341312 w 2432050"/>
                    <a:gd name="connsiteY23" fmla="*/ 4450639 h 4714875"/>
                    <a:gd name="connsiteX24" fmla="*/ 407442 w 2432050"/>
                    <a:gd name="connsiteY24" fmla="*/ 4524375 h 4714875"/>
                    <a:gd name="connsiteX25" fmla="*/ 448935 w 2432050"/>
                    <a:gd name="connsiteY25" fmla="*/ 4524375 h 4714875"/>
                    <a:gd name="connsiteX26" fmla="*/ 399662 w 2432050"/>
                    <a:gd name="connsiteY26" fmla="*/ 4470202 h 4714875"/>
                    <a:gd name="connsiteX27" fmla="*/ 511175 w 2432050"/>
                    <a:gd name="connsiteY27" fmla="*/ 4470202 h 4714875"/>
                    <a:gd name="connsiteX28" fmla="*/ 511175 w 2432050"/>
                    <a:gd name="connsiteY28" fmla="*/ 4432581 h 4714875"/>
                    <a:gd name="connsiteX29" fmla="*/ 399662 w 2432050"/>
                    <a:gd name="connsiteY29" fmla="*/ 4432581 h 4714875"/>
                    <a:gd name="connsiteX30" fmla="*/ 448935 w 2432050"/>
                    <a:gd name="connsiteY30" fmla="*/ 4379912 h 4714875"/>
                    <a:gd name="connsiteX31" fmla="*/ 1960189 w 2432050"/>
                    <a:gd name="connsiteY31" fmla="*/ 4378058 h 4714875"/>
                    <a:gd name="connsiteX32" fmla="*/ 1915423 w 2432050"/>
                    <a:gd name="connsiteY32" fmla="*/ 4396601 h 4714875"/>
                    <a:gd name="connsiteX33" fmla="*/ 1904123 w 2432050"/>
                    <a:gd name="connsiteY33" fmla="*/ 4470808 h 4714875"/>
                    <a:gd name="connsiteX34" fmla="*/ 1905295 w 2432050"/>
                    <a:gd name="connsiteY34" fmla="*/ 4472792 h 4714875"/>
                    <a:gd name="connsiteX35" fmla="*/ 1857811 w 2432050"/>
                    <a:gd name="connsiteY35" fmla="*/ 4519998 h 4714875"/>
                    <a:gd name="connsiteX36" fmla="*/ 1855695 w 2432050"/>
                    <a:gd name="connsiteY36" fmla="*/ 4540760 h 4714875"/>
                    <a:gd name="connsiteX37" fmla="*/ 1857811 w 2432050"/>
                    <a:gd name="connsiteY37" fmla="*/ 4543351 h 4714875"/>
                    <a:gd name="connsiteX38" fmla="*/ 1860401 w 2432050"/>
                    <a:gd name="connsiteY38" fmla="*/ 4545467 h 4714875"/>
                    <a:gd name="connsiteX39" fmla="*/ 1881164 w 2432050"/>
                    <a:gd name="connsiteY39" fmla="*/ 4543351 h 4714875"/>
                    <a:gd name="connsiteX40" fmla="*/ 1928281 w 2432050"/>
                    <a:gd name="connsiteY40" fmla="*/ 4495975 h 4714875"/>
                    <a:gd name="connsiteX41" fmla="*/ 1930747 w 2432050"/>
                    <a:gd name="connsiteY41" fmla="*/ 4497433 h 4714875"/>
                    <a:gd name="connsiteX42" fmla="*/ 2004955 w 2432050"/>
                    <a:gd name="connsiteY42" fmla="*/ 4486133 h 4714875"/>
                    <a:gd name="connsiteX43" fmla="*/ 2004955 w 2432050"/>
                    <a:gd name="connsiteY43" fmla="*/ 4396601 h 4714875"/>
                    <a:gd name="connsiteX44" fmla="*/ 1960189 w 2432050"/>
                    <a:gd name="connsiteY44" fmla="*/ 4378058 h 4714875"/>
                    <a:gd name="connsiteX45" fmla="*/ 189391 w 2432050"/>
                    <a:gd name="connsiteY45" fmla="*/ 488042 h 4714875"/>
                    <a:gd name="connsiteX46" fmla="*/ 146050 w 2432050"/>
                    <a:gd name="connsiteY46" fmla="*/ 531383 h 4714875"/>
                    <a:gd name="connsiteX47" fmla="*/ 146050 w 2432050"/>
                    <a:gd name="connsiteY47" fmla="*/ 4131329 h 4714875"/>
                    <a:gd name="connsiteX48" fmla="*/ 189391 w 2432050"/>
                    <a:gd name="connsiteY48" fmla="*/ 4174670 h 4714875"/>
                    <a:gd name="connsiteX49" fmla="*/ 2193447 w 2432050"/>
                    <a:gd name="connsiteY49" fmla="*/ 4174670 h 4714875"/>
                    <a:gd name="connsiteX50" fmla="*/ 2236788 w 2432050"/>
                    <a:gd name="connsiteY50" fmla="*/ 4131329 h 4714875"/>
                    <a:gd name="connsiteX51" fmla="*/ 2236788 w 2432050"/>
                    <a:gd name="connsiteY51" fmla="*/ 531383 h 4714875"/>
                    <a:gd name="connsiteX52" fmla="*/ 2193447 w 2432050"/>
                    <a:gd name="connsiteY52" fmla="*/ 488042 h 4714875"/>
                    <a:gd name="connsiteX53" fmla="*/ 972608 w 2432050"/>
                    <a:gd name="connsiteY53" fmla="*/ 239712 h 4714875"/>
                    <a:gd name="connsiteX54" fmla="*/ 923925 w 2432050"/>
                    <a:gd name="connsiteY54" fmla="*/ 287338 h 4714875"/>
                    <a:gd name="connsiteX55" fmla="*/ 972608 w 2432050"/>
                    <a:gd name="connsiteY55" fmla="*/ 311150 h 4714875"/>
                    <a:gd name="connsiteX56" fmla="*/ 1459442 w 2432050"/>
                    <a:gd name="connsiteY56" fmla="*/ 311150 h 4714875"/>
                    <a:gd name="connsiteX57" fmla="*/ 1508125 w 2432050"/>
                    <a:gd name="connsiteY57" fmla="*/ 287338 h 4714875"/>
                    <a:gd name="connsiteX58" fmla="*/ 1459442 w 2432050"/>
                    <a:gd name="connsiteY58" fmla="*/ 239712 h 4714875"/>
                    <a:gd name="connsiteX59" fmla="*/ 972608 w 2432050"/>
                    <a:gd name="connsiteY59" fmla="*/ 239712 h 4714875"/>
                    <a:gd name="connsiteX60" fmla="*/ 97259 w 2432050"/>
                    <a:gd name="connsiteY60" fmla="*/ 0 h 4714875"/>
                    <a:gd name="connsiteX61" fmla="*/ 2285579 w 2432050"/>
                    <a:gd name="connsiteY61" fmla="*/ 0 h 4714875"/>
                    <a:gd name="connsiteX62" fmla="*/ 2382838 w 2432050"/>
                    <a:gd name="connsiteY62" fmla="*/ 95734 h 4714875"/>
                    <a:gd name="connsiteX63" fmla="*/ 2382838 w 2432050"/>
                    <a:gd name="connsiteY63" fmla="*/ 3517900 h 4714875"/>
                    <a:gd name="connsiteX64" fmla="*/ 2432050 w 2432050"/>
                    <a:gd name="connsiteY64" fmla="*/ 3517900 h 4714875"/>
                    <a:gd name="connsiteX65" fmla="*/ 2432050 w 2432050"/>
                    <a:gd name="connsiteY65" fmla="*/ 4068763 h 4714875"/>
                    <a:gd name="connsiteX66" fmla="*/ 2382838 w 2432050"/>
                    <a:gd name="connsiteY66" fmla="*/ 4068763 h 4714875"/>
                    <a:gd name="connsiteX67" fmla="*/ 2382838 w 2432050"/>
                    <a:gd name="connsiteY67" fmla="*/ 4619142 h 4714875"/>
                    <a:gd name="connsiteX68" fmla="*/ 2285579 w 2432050"/>
                    <a:gd name="connsiteY68" fmla="*/ 4714875 h 4714875"/>
                    <a:gd name="connsiteX69" fmla="*/ 97259 w 2432050"/>
                    <a:gd name="connsiteY69" fmla="*/ 4714875 h 4714875"/>
                    <a:gd name="connsiteX70" fmla="*/ 0 w 2432050"/>
                    <a:gd name="connsiteY70" fmla="*/ 4619142 h 4714875"/>
                    <a:gd name="connsiteX71" fmla="*/ 0 w 2432050"/>
                    <a:gd name="connsiteY71" fmla="*/ 95734 h 4714875"/>
                    <a:gd name="connsiteX72" fmla="*/ 97259 w 2432050"/>
                    <a:gd name="connsiteY72" fmla="*/ 0 h 4714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432050" h="4714875">
                      <a:moveTo>
                        <a:pt x="1186276" y="4465736"/>
                      </a:moveTo>
                      <a:lnTo>
                        <a:pt x="1186276" y="4524962"/>
                      </a:lnTo>
                      <a:lnTo>
                        <a:pt x="1265238" y="4535850"/>
                      </a:lnTo>
                      <a:lnTo>
                        <a:pt x="1265238" y="4465736"/>
                      </a:lnTo>
                      <a:close/>
                      <a:moveTo>
                        <a:pt x="1119188" y="4465736"/>
                      </a:moveTo>
                      <a:lnTo>
                        <a:pt x="1119188" y="4515710"/>
                      </a:lnTo>
                      <a:lnTo>
                        <a:pt x="1178872" y="4523941"/>
                      </a:lnTo>
                      <a:lnTo>
                        <a:pt x="1178872" y="4465736"/>
                      </a:lnTo>
                      <a:close/>
                      <a:moveTo>
                        <a:pt x="1178872" y="4402303"/>
                      </a:moveTo>
                      <a:lnTo>
                        <a:pt x="1119188" y="4410533"/>
                      </a:lnTo>
                      <a:lnTo>
                        <a:pt x="1119188" y="4458510"/>
                      </a:lnTo>
                      <a:lnTo>
                        <a:pt x="1178872" y="4458510"/>
                      </a:lnTo>
                      <a:close/>
                      <a:moveTo>
                        <a:pt x="1960189" y="4398721"/>
                      </a:moveTo>
                      <a:cubicBezTo>
                        <a:pt x="1971103" y="4398721"/>
                        <a:pt x="1982017" y="4402885"/>
                        <a:pt x="1990344" y="4411212"/>
                      </a:cubicBezTo>
                      <a:cubicBezTo>
                        <a:pt x="2006998" y="4427866"/>
                        <a:pt x="2006998" y="4454868"/>
                        <a:pt x="1990344" y="4471522"/>
                      </a:cubicBezTo>
                      <a:cubicBezTo>
                        <a:pt x="1973690" y="4488177"/>
                        <a:pt x="1946688" y="4488177"/>
                        <a:pt x="1930033" y="4471522"/>
                      </a:cubicBezTo>
                      <a:cubicBezTo>
                        <a:pt x="1913379" y="4454868"/>
                        <a:pt x="1913379" y="4427866"/>
                        <a:pt x="1930033" y="4411212"/>
                      </a:cubicBezTo>
                      <a:cubicBezTo>
                        <a:pt x="1938360" y="4402884"/>
                        <a:pt x="1949274" y="4398721"/>
                        <a:pt x="1960189" y="4398721"/>
                      </a:cubicBezTo>
                      <a:close/>
                      <a:moveTo>
                        <a:pt x="1265238" y="4390393"/>
                      </a:moveTo>
                      <a:lnTo>
                        <a:pt x="1186276" y="4401282"/>
                      </a:lnTo>
                      <a:lnTo>
                        <a:pt x="1186276" y="4458510"/>
                      </a:lnTo>
                      <a:lnTo>
                        <a:pt x="1265238" y="4458510"/>
                      </a:lnTo>
                      <a:close/>
                      <a:moveTo>
                        <a:pt x="407442" y="4379912"/>
                      </a:moveTo>
                      <a:lnTo>
                        <a:pt x="341312" y="4450639"/>
                      </a:lnTo>
                      <a:lnTo>
                        <a:pt x="407442" y="4524375"/>
                      </a:lnTo>
                      <a:lnTo>
                        <a:pt x="448935" y="4524375"/>
                      </a:lnTo>
                      <a:lnTo>
                        <a:pt x="399662" y="4470202"/>
                      </a:lnTo>
                      <a:lnTo>
                        <a:pt x="511175" y="4470202"/>
                      </a:lnTo>
                      <a:lnTo>
                        <a:pt x="511175" y="4432581"/>
                      </a:lnTo>
                      <a:lnTo>
                        <a:pt x="399662" y="4432581"/>
                      </a:lnTo>
                      <a:lnTo>
                        <a:pt x="448935" y="4379912"/>
                      </a:lnTo>
                      <a:close/>
                      <a:moveTo>
                        <a:pt x="1960189" y="4378058"/>
                      </a:moveTo>
                      <a:cubicBezTo>
                        <a:pt x="1943986" y="4378058"/>
                        <a:pt x="1927784" y="4384239"/>
                        <a:pt x="1915423" y="4396601"/>
                      </a:cubicBezTo>
                      <a:cubicBezTo>
                        <a:pt x="1895335" y="4416689"/>
                        <a:pt x="1891568" y="4446918"/>
                        <a:pt x="1904123" y="4470808"/>
                      </a:cubicBezTo>
                      <a:lnTo>
                        <a:pt x="1905295" y="4472792"/>
                      </a:lnTo>
                      <a:cubicBezTo>
                        <a:pt x="1897576" y="4480990"/>
                        <a:pt x="1868976" y="4508903"/>
                        <a:pt x="1857811" y="4519998"/>
                      </a:cubicBezTo>
                      <a:cubicBezTo>
                        <a:pt x="1852168" y="4525641"/>
                        <a:pt x="1851463" y="4534351"/>
                        <a:pt x="1855695" y="4540760"/>
                      </a:cubicBezTo>
                      <a:lnTo>
                        <a:pt x="1857811" y="4543351"/>
                      </a:lnTo>
                      <a:lnTo>
                        <a:pt x="1860401" y="4545467"/>
                      </a:lnTo>
                      <a:cubicBezTo>
                        <a:pt x="1866811" y="4549699"/>
                        <a:pt x="1875521" y="4548993"/>
                        <a:pt x="1881164" y="4543351"/>
                      </a:cubicBezTo>
                      <a:cubicBezTo>
                        <a:pt x="1896869" y="4527559"/>
                        <a:pt x="1912575" y="4511767"/>
                        <a:pt x="1928281" y="4495975"/>
                      </a:cubicBezTo>
                      <a:lnTo>
                        <a:pt x="1930747" y="4497433"/>
                      </a:lnTo>
                      <a:cubicBezTo>
                        <a:pt x="1954638" y="4509987"/>
                        <a:pt x="1984867" y="4506221"/>
                        <a:pt x="2004955" y="4486133"/>
                      </a:cubicBezTo>
                      <a:cubicBezTo>
                        <a:pt x="2029678" y="4461409"/>
                        <a:pt x="2029678" y="4421325"/>
                        <a:pt x="2004955" y="4396601"/>
                      </a:cubicBezTo>
                      <a:cubicBezTo>
                        <a:pt x="1992593" y="4384239"/>
                        <a:pt x="1976391" y="4378058"/>
                        <a:pt x="1960189" y="4378058"/>
                      </a:cubicBezTo>
                      <a:close/>
                      <a:moveTo>
                        <a:pt x="189391" y="488042"/>
                      </a:moveTo>
                      <a:cubicBezTo>
                        <a:pt x="165454" y="488042"/>
                        <a:pt x="146050" y="507446"/>
                        <a:pt x="146050" y="531383"/>
                      </a:cubicBezTo>
                      <a:lnTo>
                        <a:pt x="146050" y="4131329"/>
                      </a:lnTo>
                      <a:cubicBezTo>
                        <a:pt x="146050" y="4155266"/>
                        <a:pt x="165454" y="4174670"/>
                        <a:pt x="189391" y="4174670"/>
                      </a:cubicBezTo>
                      <a:lnTo>
                        <a:pt x="2193447" y="4174670"/>
                      </a:lnTo>
                      <a:cubicBezTo>
                        <a:pt x="2217384" y="4174670"/>
                        <a:pt x="2236788" y="4155266"/>
                        <a:pt x="2236788" y="4131329"/>
                      </a:cubicBezTo>
                      <a:lnTo>
                        <a:pt x="2236788" y="531383"/>
                      </a:lnTo>
                      <a:cubicBezTo>
                        <a:pt x="2236788" y="507446"/>
                        <a:pt x="2217384" y="488042"/>
                        <a:pt x="2193447" y="488042"/>
                      </a:cubicBezTo>
                      <a:close/>
                      <a:moveTo>
                        <a:pt x="972608" y="239712"/>
                      </a:moveTo>
                      <a:cubicBezTo>
                        <a:pt x="948267" y="239712"/>
                        <a:pt x="923925" y="263525"/>
                        <a:pt x="923925" y="287338"/>
                      </a:cubicBezTo>
                      <a:cubicBezTo>
                        <a:pt x="923925" y="311150"/>
                        <a:pt x="948267" y="311150"/>
                        <a:pt x="972608" y="311150"/>
                      </a:cubicBezTo>
                      <a:cubicBezTo>
                        <a:pt x="972608" y="311150"/>
                        <a:pt x="972608" y="311150"/>
                        <a:pt x="1459442" y="311150"/>
                      </a:cubicBezTo>
                      <a:cubicBezTo>
                        <a:pt x="1483784" y="311150"/>
                        <a:pt x="1508125" y="311150"/>
                        <a:pt x="1508125" y="287338"/>
                      </a:cubicBezTo>
                      <a:cubicBezTo>
                        <a:pt x="1508125" y="263525"/>
                        <a:pt x="1483784" y="239712"/>
                        <a:pt x="1459442" y="239712"/>
                      </a:cubicBezTo>
                      <a:cubicBezTo>
                        <a:pt x="1459442" y="239712"/>
                        <a:pt x="1459442" y="239712"/>
                        <a:pt x="972608" y="239712"/>
                      </a:cubicBezTo>
                      <a:close/>
                      <a:moveTo>
                        <a:pt x="97259" y="0"/>
                      </a:moveTo>
                      <a:cubicBezTo>
                        <a:pt x="2285579" y="0"/>
                        <a:pt x="2285579" y="0"/>
                        <a:pt x="2285579" y="0"/>
                      </a:cubicBezTo>
                      <a:cubicBezTo>
                        <a:pt x="2334209" y="0"/>
                        <a:pt x="2382838" y="47867"/>
                        <a:pt x="2382838" y="95734"/>
                      </a:cubicBezTo>
                      <a:lnTo>
                        <a:pt x="2382838" y="3517900"/>
                      </a:lnTo>
                      <a:lnTo>
                        <a:pt x="2432050" y="3517900"/>
                      </a:lnTo>
                      <a:lnTo>
                        <a:pt x="2432050" y="4068763"/>
                      </a:lnTo>
                      <a:lnTo>
                        <a:pt x="2382838" y="4068763"/>
                      </a:lnTo>
                      <a:lnTo>
                        <a:pt x="2382838" y="4619142"/>
                      </a:lnTo>
                      <a:cubicBezTo>
                        <a:pt x="2382838" y="4667008"/>
                        <a:pt x="2334209" y="4714875"/>
                        <a:pt x="2285579" y="4714875"/>
                      </a:cubicBezTo>
                      <a:cubicBezTo>
                        <a:pt x="97259" y="4714875"/>
                        <a:pt x="97259" y="4714875"/>
                        <a:pt x="97259" y="4714875"/>
                      </a:cubicBezTo>
                      <a:cubicBezTo>
                        <a:pt x="48629" y="4714875"/>
                        <a:pt x="0" y="4667008"/>
                        <a:pt x="0" y="4619142"/>
                      </a:cubicBezTo>
                      <a:cubicBezTo>
                        <a:pt x="0" y="95734"/>
                        <a:pt x="0" y="95734"/>
                        <a:pt x="0" y="95734"/>
                      </a:cubicBezTo>
                      <a:cubicBezTo>
                        <a:pt x="0" y="47867"/>
                        <a:pt x="48629" y="0"/>
                        <a:pt x="97259" y="0"/>
                      </a:cubicBezTo>
                      <a:close/>
                    </a:path>
                  </a:pathLst>
                </a:custGeom>
                <a:solidFill>
                  <a:schemeClr val="bg1"/>
                </a:solidFill>
                <a:ln>
                  <a:noFill/>
                </a:ln>
                <a:extLst/>
              </p:spPr>
              <p:txBody>
                <a:bodyPr vert="horz" wrap="square" lIns="91444" tIns="45722" rIns="91444" bIns="45722" numCol="1" anchor="t" anchorCtr="0" compatLnSpc="1">
                  <a:prstTxWarp prst="textNoShape">
                    <a:avLst/>
                  </a:prstTxWarp>
                  <a:noAutofit/>
                </a:bodyPr>
                <a:lstStyle/>
                <a:p>
                  <a:pPr defTabSz="914367"/>
                  <a:endParaRPr lang="en-US" sz="1050">
                    <a:solidFill>
                      <a:schemeClr val="bg1"/>
                    </a:solidFill>
                    <a:latin typeface="Segoe UI"/>
                  </a:endParaRPr>
                </a:p>
              </p:txBody>
            </p:sp>
            <p:sp>
              <p:nvSpPr>
                <p:cNvPr id="250" name="Freeform 29">
                  <a:extLst>
                    <a:ext uri="{FF2B5EF4-FFF2-40B4-BE49-F238E27FC236}">
                      <a16:creationId xmlns:a16="http://schemas.microsoft.com/office/drawing/2014/main" id="{D31728D8-D255-44B7-9F6F-6D8D8452DD29}"/>
                    </a:ext>
                  </a:extLst>
                </p:cNvPr>
                <p:cNvSpPr>
                  <a:spLocks noChangeAspect="1" noEditPoints="1"/>
                </p:cNvSpPr>
                <p:nvPr/>
              </p:nvSpPr>
              <p:spPr bwMode="black">
                <a:xfrm>
                  <a:off x="4220314" y="1431833"/>
                  <a:ext cx="569745" cy="359914"/>
                </a:xfrm>
                <a:custGeom>
                  <a:avLst/>
                  <a:gdLst>
                    <a:gd name="T0" fmla="*/ 2248 w 2312"/>
                    <a:gd name="T1" fmla="*/ 0 h 1460"/>
                    <a:gd name="T2" fmla="*/ 64 w 2312"/>
                    <a:gd name="T3" fmla="*/ 0 h 1460"/>
                    <a:gd name="T4" fmla="*/ 0 w 2312"/>
                    <a:gd name="T5" fmla="*/ 64 h 1460"/>
                    <a:gd name="T6" fmla="*/ 0 w 2312"/>
                    <a:gd name="T7" fmla="*/ 1396 h 1460"/>
                    <a:gd name="T8" fmla="*/ 64 w 2312"/>
                    <a:gd name="T9" fmla="*/ 1460 h 1460"/>
                    <a:gd name="T10" fmla="*/ 2248 w 2312"/>
                    <a:gd name="T11" fmla="*/ 1460 h 1460"/>
                    <a:gd name="T12" fmla="*/ 2312 w 2312"/>
                    <a:gd name="T13" fmla="*/ 1396 h 1460"/>
                    <a:gd name="T14" fmla="*/ 2312 w 2312"/>
                    <a:gd name="T15" fmla="*/ 64 h 1460"/>
                    <a:gd name="T16" fmla="*/ 2248 w 2312"/>
                    <a:gd name="T17" fmla="*/ 0 h 1460"/>
                    <a:gd name="T18" fmla="*/ 1152 w 2312"/>
                    <a:gd name="T19" fmla="*/ 1409 h 1460"/>
                    <a:gd name="T20" fmla="*/ 1120 w 2312"/>
                    <a:gd name="T21" fmla="*/ 1404 h 1460"/>
                    <a:gd name="T22" fmla="*/ 1120 w 2312"/>
                    <a:gd name="T23" fmla="*/ 1377 h 1460"/>
                    <a:gd name="T24" fmla="*/ 1152 w 2312"/>
                    <a:gd name="T25" fmla="*/ 1377 h 1460"/>
                    <a:gd name="T26" fmla="*/ 1152 w 2312"/>
                    <a:gd name="T27" fmla="*/ 1409 h 1460"/>
                    <a:gd name="T28" fmla="*/ 1152 w 2312"/>
                    <a:gd name="T29" fmla="*/ 1374 h 1460"/>
                    <a:gd name="T30" fmla="*/ 1120 w 2312"/>
                    <a:gd name="T31" fmla="*/ 1374 h 1460"/>
                    <a:gd name="T32" fmla="*/ 1120 w 2312"/>
                    <a:gd name="T33" fmla="*/ 1347 h 1460"/>
                    <a:gd name="T34" fmla="*/ 1152 w 2312"/>
                    <a:gd name="T35" fmla="*/ 1342 h 1460"/>
                    <a:gd name="T36" fmla="*/ 1152 w 2312"/>
                    <a:gd name="T37" fmla="*/ 1374 h 1460"/>
                    <a:gd name="T38" fmla="*/ 1199 w 2312"/>
                    <a:gd name="T39" fmla="*/ 1415 h 1460"/>
                    <a:gd name="T40" fmla="*/ 1156 w 2312"/>
                    <a:gd name="T41" fmla="*/ 1409 h 1460"/>
                    <a:gd name="T42" fmla="*/ 1156 w 2312"/>
                    <a:gd name="T43" fmla="*/ 1377 h 1460"/>
                    <a:gd name="T44" fmla="*/ 1199 w 2312"/>
                    <a:gd name="T45" fmla="*/ 1377 h 1460"/>
                    <a:gd name="T46" fmla="*/ 1199 w 2312"/>
                    <a:gd name="T47" fmla="*/ 1415 h 1460"/>
                    <a:gd name="T48" fmla="*/ 1199 w 2312"/>
                    <a:gd name="T49" fmla="*/ 1374 h 1460"/>
                    <a:gd name="T50" fmla="*/ 1156 w 2312"/>
                    <a:gd name="T51" fmla="*/ 1374 h 1460"/>
                    <a:gd name="T52" fmla="*/ 1156 w 2312"/>
                    <a:gd name="T53" fmla="*/ 1342 h 1460"/>
                    <a:gd name="T54" fmla="*/ 1199 w 2312"/>
                    <a:gd name="T55" fmla="*/ 1336 h 1460"/>
                    <a:gd name="T56" fmla="*/ 1199 w 2312"/>
                    <a:gd name="T57" fmla="*/ 1374 h 1460"/>
                    <a:gd name="T58" fmla="*/ 2176 w 2312"/>
                    <a:gd name="T59" fmla="*/ 1301 h 1460"/>
                    <a:gd name="T60" fmla="*/ 136 w 2312"/>
                    <a:gd name="T61" fmla="*/ 1301 h 1460"/>
                    <a:gd name="T62" fmla="*/ 136 w 2312"/>
                    <a:gd name="T63" fmla="*/ 158 h 1460"/>
                    <a:gd name="T64" fmla="*/ 2176 w 2312"/>
                    <a:gd name="T65" fmla="*/ 158 h 1460"/>
                    <a:gd name="T66" fmla="*/ 2176 w 2312"/>
                    <a:gd name="T67" fmla="*/ 1301 h 1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12" h="1460">
                      <a:moveTo>
                        <a:pt x="2248" y="0"/>
                      </a:moveTo>
                      <a:cubicBezTo>
                        <a:pt x="64" y="0"/>
                        <a:pt x="64" y="0"/>
                        <a:pt x="64" y="0"/>
                      </a:cubicBezTo>
                      <a:cubicBezTo>
                        <a:pt x="29" y="0"/>
                        <a:pt x="0" y="28"/>
                        <a:pt x="0" y="64"/>
                      </a:cubicBezTo>
                      <a:cubicBezTo>
                        <a:pt x="0" y="1396"/>
                        <a:pt x="0" y="1396"/>
                        <a:pt x="0" y="1396"/>
                      </a:cubicBezTo>
                      <a:cubicBezTo>
                        <a:pt x="0" y="1431"/>
                        <a:pt x="29" y="1460"/>
                        <a:pt x="64" y="1460"/>
                      </a:cubicBezTo>
                      <a:cubicBezTo>
                        <a:pt x="2248" y="1460"/>
                        <a:pt x="2248" y="1460"/>
                        <a:pt x="2248" y="1460"/>
                      </a:cubicBezTo>
                      <a:cubicBezTo>
                        <a:pt x="2283" y="1460"/>
                        <a:pt x="2312" y="1431"/>
                        <a:pt x="2312" y="1396"/>
                      </a:cubicBezTo>
                      <a:cubicBezTo>
                        <a:pt x="2312" y="64"/>
                        <a:pt x="2312" y="64"/>
                        <a:pt x="2312" y="64"/>
                      </a:cubicBezTo>
                      <a:cubicBezTo>
                        <a:pt x="2312" y="28"/>
                        <a:pt x="2283" y="0"/>
                        <a:pt x="2248" y="0"/>
                      </a:cubicBezTo>
                      <a:close/>
                      <a:moveTo>
                        <a:pt x="1152" y="1409"/>
                      </a:moveTo>
                      <a:cubicBezTo>
                        <a:pt x="1120" y="1404"/>
                        <a:pt x="1120" y="1404"/>
                        <a:pt x="1120" y="1404"/>
                      </a:cubicBezTo>
                      <a:cubicBezTo>
                        <a:pt x="1120" y="1377"/>
                        <a:pt x="1120" y="1377"/>
                        <a:pt x="1120" y="1377"/>
                      </a:cubicBezTo>
                      <a:cubicBezTo>
                        <a:pt x="1152" y="1377"/>
                        <a:pt x="1152" y="1377"/>
                        <a:pt x="1152" y="1377"/>
                      </a:cubicBezTo>
                      <a:lnTo>
                        <a:pt x="1152" y="1409"/>
                      </a:lnTo>
                      <a:close/>
                      <a:moveTo>
                        <a:pt x="1152" y="1374"/>
                      </a:moveTo>
                      <a:cubicBezTo>
                        <a:pt x="1120" y="1374"/>
                        <a:pt x="1120" y="1374"/>
                        <a:pt x="1120" y="1374"/>
                      </a:cubicBezTo>
                      <a:cubicBezTo>
                        <a:pt x="1120" y="1347"/>
                        <a:pt x="1120" y="1347"/>
                        <a:pt x="1120" y="1347"/>
                      </a:cubicBezTo>
                      <a:cubicBezTo>
                        <a:pt x="1152" y="1342"/>
                        <a:pt x="1152" y="1342"/>
                        <a:pt x="1152" y="1342"/>
                      </a:cubicBezTo>
                      <a:lnTo>
                        <a:pt x="1152" y="1374"/>
                      </a:lnTo>
                      <a:close/>
                      <a:moveTo>
                        <a:pt x="1199" y="1415"/>
                      </a:moveTo>
                      <a:cubicBezTo>
                        <a:pt x="1156" y="1409"/>
                        <a:pt x="1156" y="1409"/>
                        <a:pt x="1156" y="1409"/>
                      </a:cubicBezTo>
                      <a:cubicBezTo>
                        <a:pt x="1156" y="1377"/>
                        <a:pt x="1156" y="1377"/>
                        <a:pt x="1156" y="1377"/>
                      </a:cubicBezTo>
                      <a:cubicBezTo>
                        <a:pt x="1199" y="1377"/>
                        <a:pt x="1199" y="1377"/>
                        <a:pt x="1199" y="1377"/>
                      </a:cubicBezTo>
                      <a:lnTo>
                        <a:pt x="1199" y="1415"/>
                      </a:lnTo>
                      <a:close/>
                      <a:moveTo>
                        <a:pt x="1199" y="1374"/>
                      </a:moveTo>
                      <a:cubicBezTo>
                        <a:pt x="1156" y="1374"/>
                        <a:pt x="1156" y="1374"/>
                        <a:pt x="1156" y="1374"/>
                      </a:cubicBezTo>
                      <a:cubicBezTo>
                        <a:pt x="1156" y="1342"/>
                        <a:pt x="1156" y="1342"/>
                        <a:pt x="1156" y="1342"/>
                      </a:cubicBezTo>
                      <a:cubicBezTo>
                        <a:pt x="1199" y="1336"/>
                        <a:pt x="1199" y="1336"/>
                        <a:pt x="1199" y="1336"/>
                      </a:cubicBezTo>
                      <a:lnTo>
                        <a:pt x="1199" y="1374"/>
                      </a:lnTo>
                      <a:close/>
                      <a:moveTo>
                        <a:pt x="2176" y="1301"/>
                      </a:moveTo>
                      <a:cubicBezTo>
                        <a:pt x="136" y="1301"/>
                        <a:pt x="136" y="1301"/>
                        <a:pt x="136" y="1301"/>
                      </a:cubicBezTo>
                      <a:cubicBezTo>
                        <a:pt x="136" y="158"/>
                        <a:pt x="136" y="158"/>
                        <a:pt x="136" y="158"/>
                      </a:cubicBezTo>
                      <a:cubicBezTo>
                        <a:pt x="2176" y="158"/>
                        <a:pt x="2176" y="158"/>
                        <a:pt x="2176" y="158"/>
                      </a:cubicBezTo>
                      <a:lnTo>
                        <a:pt x="2176" y="1301"/>
                      </a:ln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defTabSz="914367"/>
                  <a:endParaRPr lang="en-US" sz="1050">
                    <a:solidFill>
                      <a:schemeClr val="bg1"/>
                    </a:solidFill>
                    <a:latin typeface="Segoe UI"/>
                  </a:endParaRPr>
                </a:p>
              </p:txBody>
            </p:sp>
          </p:grpSp>
          <p:sp>
            <p:nvSpPr>
              <p:cNvPr id="234" name="Rectangle 233">
                <a:extLst>
                  <a:ext uri="{FF2B5EF4-FFF2-40B4-BE49-F238E27FC236}">
                    <a16:creationId xmlns:a16="http://schemas.microsoft.com/office/drawing/2014/main" id="{9E11967C-3609-497A-92E9-D25395CD0CF8}"/>
                  </a:ext>
                </a:extLst>
              </p:cNvPr>
              <p:cNvSpPr/>
              <p:nvPr/>
            </p:nvSpPr>
            <p:spPr>
              <a:xfrm>
                <a:off x="2381460" y="2330761"/>
                <a:ext cx="1691640" cy="261610"/>
              </a:xfrm>
              <a:prstGeom prst="rect">
                <a:avLst/>
              </a:prstGeom>
            </p:spPr>
            <p:txBody>
              <a:bodyPr wrap="square">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1"/>
                    </a:solidFill>
                    <a:latin typeface="Segoe UI Semilight" panose="020B0402040204020203" pitchFamily="34" charset="0"/>
                    <a:cs typeface="Segoe UI Semilight" panose="020B0402040204020203" pitchFamily="34" charset="0"/>
                  </a:rPr>
                  <a:t>Mobile</a:t>
                </a:r>
              </a:p>
            </p:txBody>
          </p:sp>
          <p:sp>
            <p:nvSpPr>
              <p:cNvPr id="235" name="Freeform 127">
                <a:extLst>
                  <a:ext uri="{FF2B5EF4-FFF2-40B4-BE49-F238E27FC236}">
                    <a16:creationId xmlns:a16="http://schemas.microsoft.com/office/drawing/2014/main" id="{F1B622EE-67BA-4A47-AEBE-CBE8529E324E}"/>
                  </a:ext>
                </a:extLst>
              </p:cNvPr>
              <p:cNvSpPr>
                <a:spLocks noChangeAspect="1"/>
              </p:cNvSpPr>
              <p:nvPr/>
            </p:nvSpPr>
            <p:spPr bwMode="black">
              <a:xfrm>
                <a:off x="4478352" y="1629311"/>
                <a:ext cx="603790" cy="475181"/>
              </a:xfrm>
              <a:custGeom>
                <a:avLst/>
                <a:gdLst>
                  <a:gd name="connsiteX0" fmla="*/ 427036 w 1971675"/>
                  <a:gd name="connsiteY0" fmla="*/ 1374775 h 1409700"/>
                  <a:gd name="connsiteX1" fmla="*/ 1544636 w 1971675"/>
                  <a:gd name="connsiteY1" fmla="*/ 1374775 h 1409700"/>
                  <a:gd name="connsiteX2" fmla="*/ 1544636 w 1971675"/>
                  <a:gd name="connsiteY2" fmla="*/ 1409700 h 1409700"/>
                  <a:gd name="connsiteX3" fmla="*/ 427036 w 1971675"/>
                  <a:gd name="connsiteY3" fmla="*/ 1409700 h 1409700"/>
                  <a:gd name="connsiteX4" fmla="*/ 104775 w 1971675"/>
                  <a:gd name="connsiteY4" fmla="*/ 104775 h 1409700"/>
                  <a:gd name="connsiteX5" fmla="*/ 104775 w 1971675"/>
                  <a:gd name="connsiteY5" fmla="*/ 1028700 h 1409700"/>
                  <a:gd name="connsiteX6" fmla="*/ 761999 w 1971675"/>
                  <a:gd name="connsiteY6" fmla="*/ 1028700 h 1409700"/>
                  <a:gd name="connsiteX7" fmla="*/ 1198562 w 1971675"/>
                  <a:gd name="connsiteY7" fmla="*/ 1028700 h 1409700"/>
                  <a:gd name="connsiteX8" fmla="*/ 1879600 w 1971675"/>
                  <a:gd name="connsiteY8" fmla="*/ 1028700 h 1409700"/>
                  <a:gd name="connsiteX9" fmla="*/ 1879600 w 1971675"/>
                  <a:gd name="connsiteY9" fmla="*/ 104775 h 1409700"/>
                  <a:gd name="connsiteX10" fmla="*/ 985837 w 1971675"/>
                  <a:gd name="connsiteY10" fmla="*/ 23812 h 1409700"/>
                  <a:gd name="connsiteX11" fmla="*/ 957262 w 1971675"/>
                  <a:gd name="connsiteY11" fmla="*/ 46831 h 1409700"/>
                  <a:gd name="connsiteX12" fmla="*/ 985837 w 1971675"/>
                  <a:gd name="connsiteY12" fmla="*/ 69850 h 1409700"/>
                  <a:gd name="connsiteX13" fmla="*/ 1014412 w 1971675"/>
                  <a:gd name="connsiteY13" fmla="*/ 46831 h 1409700"/>
                  <a:gd name="connsiteX14" fmla="*/ 985837 w 1971675"/>
                  <a:gd name="connsiteY14" fmla="*/ 23812 h 1409700"/>
                  <a:gd name="connsiteX15" fmla="*/ 103772 w 1971675"/>
                  <a:gd name="connsiteY15" fmla="*/ 0 h 1409700"/>
                  <a:gd name="connsiteX16" fmla="*/ 1856372 w 1971675"/>
                  <a:gd name="connsiteY16" fmla="*/ 0 h 1409700"/>
                  <a:gd name="connsiteX17" fmla="*/ 1971675 w 1971675"/>
                  <a:gd name="connsiteY17" fmla="*/ 103909 h 1409700"/>
                  <a:gd name="connsiteX18" fmla="*/ 1971675 w 1971675"/>
                  <a:gd name="connsiteY18" fmla="*/ 1027546 h 1409700"/>
                  <a:gd name="connsiteX19" fmla="*/ 1856372 w 1971675"/>
                  <a:gd name="connsiteY19" fmla="*/ 1143000 h 1409700"/>
                  <a:gd name="connsiteX20" fmla="*/ 1277877 w 1971675"/>
                  <a:gd name="connsiteY20" fmla="*/ 1143000 h 1409700"/>
                  <a:gd name="connsiteX21" fmla="*/ 1198562 w 1971675"/>
                  <a:gd name="connsiteY21" fmla="*/ 1143000 h 1409700"/>
                  <a:gd name="connsiteX22" fmla="*/ 1198562 w 1971675"/>
                  <a:gd name="connsiteY22" fmla="*/ 1212850 h 1409700"/>
                  <a:gd name="connsiteX23" fmla="*/ 1198562 w 1971675"/>
                  <a:gd name="connsiteY23" fmla="*/ 1258887 h 1409700"/>
                  <a:gd name="connsiteX24" fmla="*/ 1452561 w 1971675"/>
                  <a:gd name="connsiteY24" fmla="*/ 1258887 h 1409700"/>
                  <a:gd name="connsiteX25" fmla="*/ 1544636 w 1971675"/>
                  <a:gd name="connsiteY25" fmla="*/ 1374774 h 1409700"/>
                  <a:gd name="connsiteX26" fmla="*/ 427036 w 1971675"/>
                  <a:gd name="connsiteY26" fmla="*/ 1374774 h 1409700"/>
                  <a:gd name="connsiteX27" fmla="*/ 519111 w 1971675"/>
                  <a:gd name="connsiteY27" fmla="*/ 1258887 h 1409700"/>
                  <a:gd name="connsiteX28" fmla="*/ 761999 w 1971675"/>
                  <a:gd name="connsiteY28" fmla="*/ 1258887 h 1409700"/>
                  <a:gd name="connsiteX29" fmla="*/ 761999 w 1971675"/>
                  <a:gd name="connsiteY29" fmla="*/ 1212850 h 1409700"/>
                  <a:gd name="connsiteX30" fmla="*/ 761999 w 1971675"/>
                  <a:gd name="connsiteY30" fmla="*/ 1143000 h 1409700"/>
                  <a:gd name="connsiteX31" fmla="*/ 673281 w 1971675"/>
                  <a:gd name="connsiteY31" fmla="*/ 1143000 h 1409700"/>
                  <a:gd name="connsiteX32" fmla="*/ 103772 w 1971675"/>
                  <a:gd name="connsiteY32" fmla="*/ 1143000 h 1409700"/>
                  <a:gd name="connsiteX33" fmla="*/ 0 w 1971675"/>
                  <a:gd name="connsiteY33" fmla="*/ 1027546 h 1409700"/>
                  <a:gd name="connsiteX34" fmla="*/ 0 w 1971675"/>
                  <a:gd name="connsiteY34" fmla="*/ 103909 h 1409700"/>
                  <a:gd name="connsiteX35" fmla="*/ 103772 w 1971675"/>
                  <a:gd name="connsiteY35" fmla="*/ 0 h 140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971675" h="1409700">
                    <a:moveTo>
                      <a:pt x="427036" y="1374775"/>
                    </a:moveTo>
                    <a:lnTo>
                      <a:pt x="1544636" y="1374775"/>
                    </a:lnTo>
                    <a:lnTo>
                      <a:pt x="1544636" y="1409700"/>
                    </a:lnTo>
                    <a:lnTo>
                      <a:pt x="427036" y="1409700"/>
                    </a:lnTo>
                    <a:close/>
                    <a:moveTo>
                      <a:pt x="104775" y="104775"/>
                    </a:moveTo>
                    <a:lnTo>
                      <a:pt x="104775" y="1028700"/>
                    </a:lnTo>
                    <a:lnTo>
                      <a:pt x="761999" y="1028700"/>
                    </a:lnTo>
                    <a:lnTo>
                      <a:pt x="1198562" y="1028700"/>
                    </a:lnTo>
                    <a:lnTo>
                      <a:pt x="1879600" y="1028700"/>
                    </a:lnTo>
                    <a:lnTo>
                      <a:pt x="1879600" y="104775"/>
                    </a:lnTo>
                    <a:close/>
                    <a:moveTo>
                      <a:pt x="985837" y="23812"/>
                    </a:moveTo>
                    <a:cubicBezTo>
                      <a:pt x="970055" y="23812"/>
                      <a:pt x="957262" y="34118"/>
                      <a:pt x="957262" y="46831"/>
                    </a:cubicBezTo>
                    <a:cubicBezTo>
                      <a:pt x="957262" y="59544"/>
                      <a:pt x="970055" y="69850"/>
                      <a:pt x="985837" y="69850"/>
                    </a:cubicBezTo>
                    <a:cubicBezTo>
                      <a:pt x="1001619" y="69850"/>
                      <a:pt x="1014412" y="59544"/>
                      <a:pt x="1014412" y="46831"/>
                    </a:cubicBezTo>
                    <a:cubicBezTo>
                      <a:pt x="1014412" y="34118"/>
                      <a:pt x="1001619" y="23812"/>
                      <a:pt x="985837" y="23812"/>
                    </a:cubicBezTo>
                    <a:close/>
                    <a:moveTo>
                      <a:pt x="103772" y="0"/>
                    </a:moveTo>
                    <a:cubicBezTo>
                      <a:pt x="1856372" y="0"/>
                      <a:pt x="1856372" y="0"/>
                      <a:pt x="1856372" y="0"/>
                    </a:cubicBezTo>
                    <a:cubicBezTo>
                      <a:pt x="1925554" y="0"/>
                      <a:pt x="1971675" y="46182"/>
                      <a:pt x="1971675" y="103909"/>
                    </a:cubicBezTo>
                    <a:lnTo>
                      <a:pt x="1971675" y="1027546"/>
                    </a:lnTo>
                    <a:cubicBezTo>
                      <a:pt x="1971675" y="1085273"/>
                      <a:pt x="1925554" y="1143000"/>
                      <a:pt x="1856372" y="1143000"/>
                    </a:cubicBezTo>
                    <a:cubicBezTo>
                      <a:pt x="1637297" y="1143000"/>
                      <a:pt x="1445606" y="1143000"/>
                      <a:pt x="1277877" y="1143000"/>
                    </a:cubicBezTo>
                    <a:lnTo>
                      <a:pt x="1198562" y="1143000"/>
                    </a:lnTo>
                    <a:lnTo>
                      <a:pt x="1198562" y="1212850"/>
                    </a:lnTo>
                    <a:lnTo>
                      <a:pt x="1198562" y="1258887"/>
                    </a:lnTo>
                    <a:lnTo>
                      <a:pt x="1452561" y="1258887"/>
                    </a:lnTo>
                    <a:lnTo>
                      <a:pt x="1544636" y="1374774"/>
                    </a:lnTo>
                    <a:lnTo>
                      <a:pt x="427036" y="1374774"/>
                    </a:lnTo>
                    <a:lnTo>
                      <a:pt x="519111" y="1258887"/>
                    </a:lnTo>
                    <a:lnTo>
                      <a:pt x="761999" y="1258887"/>
                    </a:lnTo>
                    <a:lnTo>
                      <a:pt x="761999" y="1212850"/>
                    </a:lnTo>
                    <a:lnTo>
                      <a:pt x="761999" y="1143000"/>
                    </a:lnTo>
                    <a:lnTo>
                      <a:pt x="673281" y="1143000"/>
                    </a:lnTo>
                    <a:cubicBezTo>
                      <a:pt x="103772" y="1143000"/>
                      <a:pt x="103772" y="1143000"/>
                      <a:pt x="103772" y="1143000"/>
                    </a:cubicBezTo>
                    <a:cubicBezTo>
                      <a:pt x="46121" y="1143000"/>
                      <a:pt x="0" y="1085273"/>
                      <a:pt x="0" y="1027546"/>
                    </a:cubicBezTo>
                    <a:cubicBezTo>
                      <a:pt x="0" y="103909"/>
                      <a:pt x="0" y="103909"/>
                      <a:pt x="0" y="103909"/>
                    </a:cubicBezTo>
                    <a:cubicBezTo>
                      <a:pt x="0" y="46182"/>
                      <a:pt x="46121" y="0"/>
                      <a:pt x="103772" y="0"/>
                    </a:cubicBezTo>
                    <a:close/>
                  </a:path>
                </a:pathLst>
              </a:custGeom>
              <a:solidFill>
                <a:schemeClr val="bg1"/>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050">
                  <a:solidFill>
                    <a:schemeClr val="bg1"/>
                  </a:solidFill>
                  <a:latin typeface="Segoe UI"/>
                  <a:ea typeface="Segoe UI" pitchFamily="34" charset="0"/>
                  <a:cs typeface="Segoe UI" pitchFamily="34" charset="0"/>
                </a:endParaRPr>
              </a:p>
            </p:txBody>
          </p:sp>
          <p:sp>
            <p:nvSpPr>
              <p:cNvPr id="236" name="Rectangle 235">
                <a:extLst>
                  <a:ext uri="{FF2B5EF4-FFF2-40B4-BE49-F238E27FC236}">
                    <a16:creationId xmlns:a16="http://schemas.microsoft.com/office/drawing/2014/main" id="{2884FB30-B646-419F-B283-A5419F2F9A24}"/>
                  </a:ext>
                </a:extLst>
              </p:cNvPr>
              <p:cNvSpPr/>
              <p:nvPr/>
            </p:nvSpPr>
            <p:spPr>
              <a:xfrm>
                <a:off x="3934427" y="2330761"/>
                <a:ext cx="1691640" cy="261610"/>
              </a:xfrm>
              <a:prstGeom prst="rect">
                <a:avLst/>
              </a:prstGeom>
            </p:spPr>
            <p:txBody>
              <a:bodyPr wrap="square">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1"/>
                    </a:solidFill>
                    <a:latin typeface="Segoe UI Semilight" panose="020B0402040204020203" pitchFamily="34" charset="0"/>
                    <a:cs typeface="Segoe UI Semilight" panose="020B0402040204020203" pitchFamily="34" charset="0"/>
                  </a:rPr>
                  <a:t>PC</a:t>
                </a:r>
              </a:p>
            </p:txBody>
          </p:sp>
          <p:grpSp>
            <p:nvGrpSpPr>
              <p:cNvPr id="237" name="Group 236">
                <a:extLst>
                  <a:ext uri="{FF2B5EF4-FFF2-40B4-BE49-F238E27FC236}">
                    <a16:creationId xmlns:a16="http://schemas.microsoft.com/office/drawing/2014/main" id="{3600E8A4-5DD1-487D-9F6B-041550323D75}"/>
                  </a:ext>
                </a:extLst>
              </p:cNvPr>
              <p:cNvGrpSpPr/>
              <p:nvPr/>
            </p:nvGrpSpPr>
            <p:grpSpPr>
              <a:xfrm>
                <a:off x="5761741" y="1910870"/>
                <a:ext cx="939747" cy="193622"/>
                <a:chOff x="6339600" y="1490715"/>
                <a:chExt cx="939747" cy="193622"/>
              </a:xfrm>
            </p:grpSpPr>
            <p:sp>
              <p:nvSpPr>
                <p:cNvPr id="247" name="Freeform 23">
                  <a:extLst>
                    <a:ext uri="{FF2B5EF4-FFF2-40B4-BE49-F238E27FC236}">
                      <a16:creationId xmlns:a16="http://schemas.microsoft.com/office/drawing/2014/main" id="{82152B07-F3E0-46B8-B477-9A9D77AD2D24}"/>
                    </a:ext>
                  </a:extLst>
                </p:cNvPr>
                <p:cNvSpPr>
                  <a:spLocks noEditPoints="1"/>
                </p:cNvSpPr>
                <p:nvPr/>
              </p:nvSpPr>
              <p:spPr bwMode="auto">
                <a:xfrm>
                  <a:off x="6942708" y="1490715"/>
                  <a:ext cx="336639" cy="193622"/>
                </a:xfrm>
                <a:custGeom>
                  <a:avLst/>
                  <a:gdLst>
                    <a:gd name="T0" fmla="*/ 179 w 331"/>
                    <a:gd name="T1" fmla="*/ 68 h 190"/>
                    <a:gd name="T2" fmla="*/ 166 w 331"/>
                    <a:gd name="T3" fmla="*/ 82 h 190"/>
                    <a:gd name="T4" fmla="*/ 152 w 331"/>
                    <a:gd name="T5" fmla="*/ 68 h 190"/>
                    <a:gd name="T6" fmla="*/ 166 w 331"/>
                    <a:gd name="T7" fmla="*/ 55 h 190"/>
                    <a:gd name="T8" fmla="*/ 179 w 331"/>
                    <a:gd name="T9" fmla="*/ 68 h 190"/>
                    <a:gd name="T10" fmla="*/ 261 w 331"/>
                    <a:gd name="T11" fmla="*/ 18 h 190"/>
                    <a:gd name="T12" fmla="*/ 220 w 331"/>
                    <a:gd name="T13" fmla="*/ 2 h 190"/>
                    <a:gd name="T14" fmla="*/ 193 w 331"/>
                    <a:gd name="T15" fmla="*/ 23 h 190"/>
                    <a:gd name="T16" fmla="*/ 166 w 331"/>
                    <a:gd name="T17" fmla="*/ 25 h 190"/>
                    <a:gd name="T18" fmla="*/ 138 w 331"/>
                    <a:gd name="T19" fmla="*/ 23 h 190"/>
                    <a:gd name="T20" fmla="*/ 111 w 331"/>
                    <a:gd name="T21" fmla="*/ 2 h 190"/>
                    <a:gd name="T22" fmla="*/ 71 w 331"/>
                    <a:gd name="T23" fmla="*/ 18 h 190"/>
                    <a:gd name="T24" fmla="*/ 52 w 331"/>
                    <a:gd name="T25" fmla="*/ 185 h 190"/>
                    <a:gd name="T26" fmla="*/ 96 w 331"/>
                    <a:gd name="T27" fmla="*/ 158 h 190"/>
                    <a:gd name="T28" fmla="*/ 166 w 331"/>
                    <a:gd name="T29" fmla="*/ 135 h 190"/>
                    <a:gd name="T30" fmla="*/ 235 w 331"/>
                    <a:gd name="T31" fmla="*/ 158 h 190"/>
                    <a:gd name="T32" fmla="*/ 279 w 331"/>
                    <a:gd name="T33" fmla="*/ 185 h 190"/>
                    <a:gd name="T34" fmla="*/ 261 w 331"/>
                    <a:gd name="T35" fmla="*/ 18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1" h="190">
                      <a:moveTo>
                        <a:pt x="179" y="68"/>
                      </a:moveTo>
                      <a:cubicBezTo>
                        <a:pt x="179" y="76"/>
                        <a:pt x="173" y="82"/>
                        <a:pt x="166" y="82"/>
                      </a:cubicBezTo>
                      <a:cubicBezTo>
                        <a:pt x="158" y="82"/>
                        <a:pt x="152" y="76"/>
                        <a:pt x="152" y="68"/>
                      </a:cubicBezTo>
                      <a:cubicBezTo>
                        <a:pt x="152" y="61"/>
                        <a:pt x="158" y="55"/>
                        <a:pt x="166" y="55"/>
                      </a:cubicBezTo>
                      <a:cubicBezTo>
                        <a:pt x="173" y="55"/>
                        <a:pt x="179" y="61"/>
                        <a:pt x="179" y="68"/>
                      </a:cubicBezTo>
                      <a:moveTo>
                        <a:pt x="261" y="18"/>
                      </a:moveTo>
                      <a:cubicBezTo>
                        <a:pt x="257" y="10"/>
                        <a:pt x="225" y="0"/>
                        <a:pt x="220" y="2"/>
                      </a:cubicBezTo>
                      <a:cubicBezTo>
                        <a:pt x="218" y="5"/>
                        <a:pt x="199" y="21"/>
                        <a:pt x="193" y="23"/>
                      </a:cubicBezTo>
                      <a:cubicBezTo>
                        <a:pt x="187" y="25"/>
                        <a:pt x="166" y="25"/>
                        <a:pt x="166" y="25"/>
                      </a:cubicBezTo>
                      <a:cubicBezTo>
                        <a:pt x="166" y="25"/>
                        <a:pt x="144" y="25"/>
                        <a:pt x="138" y="23"/>
                      </a:cubicBezTo>
                      <a:cubicBezTo>
                        <a:pt x="132" y="21"/>
                        <a:pt x="113" y="5"/>
                        <a:pt x="111" y="2"/>
                      </a:cubicBezTo>
                      <a:cubicBezTo>
                        <a:pt x="106" y="0"/>
                        <a:pt x="74" y="10"/>
                        <a:pt x="71" y="18"/>
                      </a:cubicBezTo>
                      <a:cubicBezTo>
                        <a:pt x="71" y="18"/>
                        <a:pt x="0" y="167"/>
                        <a:pt x="52" y="185"/>
                      </a:cubicBezTo>
                      <a:cubicBezTo>
                        <a:pt x="74" y="190"/>
                        <a:pt x="83" y="170"/>
                        <a:pt x="96" y="158"/>
                      </a:cubicBezTo>
                      <a:cubicBezTo>
                        <a:pt x="109" y="146"/>
                        <a:pt x="128" y="135"/>
                        <a:pt x="166" y="135"/>
                      </a:cubicBezTo>
                      <a:cubicBezTo>
                        <a:pt x="204" y="135"/>
                        <a:pt x="222" y="146"/>
                        <a:pt x="235" y="158"/>
                      </a:cubicBezTo>
                      <a:cubicBezTo>
                        <a:pt x="248" y="170"/>
                        <a:pt x="257" y="190"/>
                        <a:pt x="279" y="185"/>
                      </a:cubicBezTo>
                      <a:cubicBezTo>
                        <a:pt x="331" y="167"/>
                        <a:pt x="261" y="18"/>
                        <a:pt x="261" y="18"/>
                      </a:cubicBezTo>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sz="1050">
                    <a:solidFill>
                      <a:schemeClr val="bg1"/>
                    </a:solidFill>
                  </a:endParaRPr>
                </a:p>
              </p:txBody>
            </p:sp>
            <p:sp>
              <p:nvSpPr>
                <p:cNvPr id="248" name="Freeform: Shape 178">
                  <a:extLst>
                    <a:ext uri="{FF2B5EF4-FFF2-40B4-BE49-F238E27FC236}">
                      <a16:creationId xmlns:a16="http://schemas.microsoft.com/office/drawing/2014/main" id="{3115AB2B-9997-48FA-9F8B-B14FCEDF050C}"/>
                    </a:ext>
                  </a:extLst>
                </p:cNvPr>
                <p:cNvSpPr>
                  <a:spLocks noChangeArrowheads="1"/>
                </p:cNvSpPr>
                <p:nvPr/>
              </p:nvSpPr>
              <p:spPr bwMode="auto">
                <a:xfrm>
                  <a:off x="6339600" y="1533420"/>
                  <a:ext cx="588963" cy="131259"/>
                </a:xfrm>
                <a:custGeom>
                  <a:avLst/>
                  <a:gdLst>
                    <a:gd name="connsiteX0" fmla="*/ 120832 w 2906666"/>
                    <a:gd name="connsiteY0" fmla="*/ 312149 h 647791"/>
                    <a:gd name="connsiteX1" fmla="*/ 120832 w 2906666"/>
                    <a:gd name="connsiteY1" fmla="*/ 342358 h 647791"/>
                    <a:gd name="connsiteX2" fmla="*/ 1392918 w 2906666"/>
                    <a:gd name="connsiteY2" fmla="*/ 342358 h 647791"/>
                    <a:gd name="connsiteX3" fmla="*/ 1392918 w 2906666"/>
                    <a:gd name="connsiteY3" fmla="*/ 312149 h 647791"/>
                    <a:gd name="connsiteX4" fmla="*/ 2581093 w 2906666"/>
                    <a:gd name="connsiteY4" fmla="*/ 265159 h 647791"/>
                    <a:gd name="connsiteX5" fmla="*/ 2634796 w 2906666"/>
                    <a:gd name="connsiteY5" fmla="*/ 272096 h 647791"/>
                    <a:gd name="connsiteX6" fmla="*/ 2688499 w 2906666"/>
                    <a:gd name="connsiteY6" fmla="*/ 265159 h 647791"/>
                    <a:gd name="connsiteX7" fmla="*/ 2648222 w 2906666"/>
                    <a:gd name="connsiteY7" fmla="*/ 285969 h 647791"/>
                    <a:gd name="connsiteX8" fmla="*/ 2673395 w 2906666"/>
                    <a:gd name="connsiteY8" fmla="*/ 317184 h 647791"/>
                    <a:gd name="connsiteX9" fmla="*/ 2687645 w 2906666"/>
                    <a:gd name="connsiteY9" fmla="*/ 366266 h 647791"/>
                    <a:gd name="connsiteX10" fmla="*/ 2687149 w 2906666"/>
                    <a:gd name="connsiteY10" fmla="*/ 367017 h 647791"/>
                    <a:gd name="connsiteX11" fmla="*/ 2684828 w 2906666"/>
                    <a:gd name="connsiteY11" fmla="*/ 363248 h 647791"/>
                    <a:gd name="connsiteX12" fmla="*/ 2634796 w 2906666"/>
                    <a:gd name="connsiteY12" fmla="*/ 299842 h 647791"/>
                    <a:gd name="connsiteX13" fmla="*/ 2584764 w 2906666"/>
                    <a:gd name="connsiteY13" fmla="*/ 363248 h 647791"/>
                    <a:gd name="connsiteX14" fmla="*/ 2582443 w 2906666"/>
                    <a:gd name="connsiteY14" fmla="*/ 367017 h 647791"/>
                    <a:gd name="connsiteX15" fmla="*/ 2581914 w 2906666"/>
                    <a:gd name="connsiteY15" fmla="*/ 366215 h 647791"/>
                    <a:gd name="connsiteX16" fmla="*/ 2595358 w 2906666"/>
                    <a:gd name="connsiteY16" fmla="*/ 317184 h 647791"/>
                    <a:gd name="connsiteX17" fmla="*/ 2614658 w 2906666"/>
                    <a:gd name="connsiteY17" fmla="*/ 285969 h 647791"/>
                    <a:gd name="connsiteX18" fmla="*/ 2581093 w 2906666"/>
                    <a:gd name="connsiteY18" fmla="*/ 265159 h 647791"/>
                    <a:gd name="connsiteX19" fmla="*/ 2634796 w 2906666"/>
                    <a:gd name="connsiteY19" fmla="*/ 238307 h 647791"/>
                    <a:gd name="connsiteX20" fmla="*/ 2560954 w 2906666"/>
                    <a:gd name="connsiteY20" fmla="*/ 313827 h 647791"/>
                    <a:gd name="connsiteX21" fmla="*/ 2566757 w 2906666"/>
                    <a:gd name="connsiteY21" fmla="*/ 343223 h 647791"/>
                    <a:gd name="connsiteX22" fmla="*/ 2581914 w 2906666"/>
                    <a:gd name="connsiteY22" fmla="*/ 366215 h 647791"/>
                    <a:gd name="connsiteX23" fmla="*/ 2581093 w 2906666"/>
                    <a:gd name="connsiteY23" fmla="*/ 369209 h 647791"/>
                    <a:gd name="connsiteX24" fmla="*/ 2582443 w 2906666"/>
                    <a:gd name="connsiteY24" fmla="*/ 367017 h 647791"/>
                    <a:gd name="connsiteX25" fmla="*/ 2582582 w 2906666"/>
                    <a:gd name="connsiteY25" fmla="*/ 367228 h 647791"/>
                    <a:gd name="connsiteX26" fmla="*/ 2634796 w 2906666"/>
                    <a:gd name="connsiteY26" fmla="*/ 389347 h 647791"/>
                    <a:gd name="connsiteX27" fmla="*/ 2687011 w 2906666"/>
                    <a:gd name="connsiteY27" fmla="*/ 367228 h 647791"/>
                    <a:gd name="connsiteX28" fmla="*/ 2687149 w 2906666"/>
                    <a:gd name="connsiteY28" fmla="*/ 367017 h 647791"/>
                    <a:gd name="connsiteX29" fmla="*/ 2688499 w 2906666"/>
                    <a:gd name="connsiteY29" fmla="*/ 369209 h 647791"/>
                    <a:gd name="connsiteX30" fmla="*/ 2687645 w 2906666"/>
                    <a:gd name="connsiteY30" fmla="*/ 366266 h 647791"/>
                    <a:gd name="connsiteX31" fmla="*/ 2702835 w 2906666"/>
                    <a:gd name="connsiteY31" fmla="*/ 343223 h 647791"/>
                    <a:gd name="connsiteX32" fmla="*/ 2708638 w 2906666"/>
                    <a:gd name="connsiteY32" fmla="*/ 313827 h 647791"/>
                    <a:gd name="connsiteX33" fmla="*/ 2634796 w 2906666"/>
                    <a:gd name="connsiteY33" fmla="*/ 238307 h 647791"/>
                    <a:gd name="connsiteX34" fmla="*/ 13426 w 2906666"/>
                    <a:gd name="connsiteY34" fmla="*/ 0 h 647791"/>
                    <a:gd name="connsiteX35" fmla="*/ 1507036 w 2906666"/>
                    <a:gd name="connsiteY35" fmla="*/ 0 h 647791"/>
                    <a:gd name="connsiteX36" fmla="*/ 2893238 w 2906666"/>
                    <a:gd name="connsiteY36" fmla="*/ 0 h 647791"/>
                    <a:gd name="connsiteX37" fmla="*/ 2906664 w 2906666"/>
                    <a:gd name="connsiteY37" fmla="*/ 33564 h 647791"/>
                    <a:gd name="connsiteX38" fmla="*/ 2906666 w 2906666"/>
                    <a:gd name="connsiteY38" fmla="*/ 33564 h 647791"/>
                    <a:gd name="connsiteX39" fmla="*/ 2906666 w 2906666"/>
                    <a:gd name="connsiteY39" fmla="*/ 614227 h 647791"/>
                    <a:gd name="connsiteX40" fmla="*/ 2906664 w 2906666"/>
                    <a:gd name="connsiteY40" fmla="*/ 614227 h 647791"/>
                    <a:gd name="connsiteX41" fmla="*/ 2893238 w 2906666"/>
                    <a:gd name="connsiteY41" fmla="*/ 647791 h 647791"/>
                    <a:gd name="connsiteX42" fmla="*/ 13426 w 2906666"/>
                    <a:gd name="connsiteY42" fmla="*/ 647791 h 647791"/>
                    <a:gd name="connsiteX43" fmla="*/ 0 w 2906666"/>
                    <a:gd name="connsiteY43" fmla="*/ 614227 h 647791"/>
                    <a:gd name="connsiteX44" fmla="*/ 0 w 2906666"/>
                    <a:gd name="connsiteY44" fmla="*/ 382633 h 647791"/>
                    <a:gd name="connsiteX45" fmla="*/ 1 w 2906666"/>
                    <a:gd name="connsiteY45" fmla="*/ 382632 h 647791"/>
                    <a:gd name="connsiteX46" fmla="*/ 0 w 2906666"/>
                    <a:gd name="connsiteY46" fmla="*/ 382632 h 647791"/>
                    <a:gd name="connsiteX47" fmla="*/ 6713 w 2906666"/>
                    <a:gd name="connsiteY47" fmla="*/ 355781 h 647791"/>
                    <a:gd name="connsiteX48" fmla="*/ 6713 w 2906666"/>
                    <a:gd name="connsiteY48" fmla="*/ 298723 h 647791"/>
                    <a:gd name="connsiteX49" fmla="*/ 0 w 2906666"/>
                    <a:gd name="connsiteY49" fmla="*/ 265159 h 647791"/>
                    <a:gd name="connsiteX50" fmla="*/ 1 w 2906666"/>
                    <a:gd name="connsiteY50" fmla="*/ 265159 h 647791"/>
                    <a:gd name="connsiteX51" fmla="*/ 0 w 2906666"/>
                    <a:gd name="connsiteY51" fmla="*/ 265158 h 647791"/>
                    <a:gd name="connsiteX52" fmla="*/ 0 w 2906666"/>
                    <a:gd name="connsiteY52" fmla="*/ 33564 h 647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906666" h="647791">
                      <a:moveTo>
                        <a:pt x="120832" y="312149"/>
                      </a:moveTo>
                      <a:lnTo>
                        <a:pt x="120832" y="342358"/>
                      </a:lnTo>
                      <a:lnTo>
                        <a:pt x="1392918" y="342358"/>
                      </a:lnTo>
                      <a:lnTo>
                        <a:pt x="1392918" y="312149"/>
                      </a:lnTo>
                      <a:close/>
                      <a:moveTo>
                        <a:pt x="2581093" y="265159"/>
                      </a:moveTo>
                      <a:cubicBezTo>
                        <a:pt x="2594519" y="265159"/>
                        <a:pt x="2614658" y="265159"/>
                        <a:pt x="2634796" y="272096"/>
                      </a:cubicBezTo>
                      <a:cubicBezTo>
                        <a:pt x="2654935" y="265159"/>
                        <a:pt x="2675073" y="265159"/>
                        <a:pt x="2688499" y="265159"/>
                      </a:cubicBezTo>
                      <a:cubicBezTo>
                        <a:pt x="2675073" y="272096"/>
                        <a:pt x="2661648" y="279032"/>
                        <a:pt x="2648222" y="285969"/>
                      </a:cubicBezTo>
                      <a:cubicBezTo>
                        <a:pt x="2658291" y="292906"/>
                        <a:pt x="2666682" y="303311"/>
                        <a:pt x="2673395" y="317184"/>
                      </a:cubicBezTo>
                      <a:lnTo>
                        <a:pt x="2687645" y="366266"/>
                      </a:lnTo>
                      <a:lnTo>
                        <a:pt x="2687149" y="367017"/>
                      </a:lnTo>
                      <a:lnTo>
                        <a:pt x="2684828" y="363248"/>
                      </a:lnTo>
                      <a:cubicBezTo>
                        <a:pt x="2677591" y="351867"/>
                        <a:pt x="2659970" y="325855"/>
                        <a:pt x="2634796" y="299842"/>
                      </a:cubicBezTo>
                      <a:cubicBezTo>
                        <a:pt x="2609623" y="325855"/>
                        <a:pt x="2592002" y="351867"/>
                        <a:pt x="2584764" y="363248"/>
                      </a:cubicBezTo>
                      <a:lnTo>
                        <a:pt x="2582443" y="367017"/>
                      </a:lnTo>
                      <a:lnTo>
                        <a:pt x="2581914" y="366215"/>
                      </a:lnTo>
                      <a:lnTo>
                        <a:pt x="2595358" y="317184"/>
                      </a:lnTo>
                      <a:cubicBezTo>
                        <a:pt x="2601232" y="303311"/>
                        <a:pt x="2607945" y="292906"/>
                        <a:pt x="2614658" y="285969"/>
                      </a:cubicBezTo>
                      <a:cubicBezTo>
                        <a:pt x="2607945" y="279032"/>
                        <a:pt x="2594519" y="272096"/>
                        <a:pt x="2581093" y="265159"/>
                      </a:cubicBezTo>
                      <a:close/>
                      <a:moveTo>
                        <a:pt x="2634796" y="238307"/>
                      </a:moveTo>
                      <a:cubicBezTo>
                        <a:pt x="2594014" y="238307"/>
                        <a:pt x="2560954" y="272118"/>
                        <a:pt x="2560954" y="313827"/>
                      </a:cubicBezTo>
                      <a:cubicBezTo>
                        <a:pt x="2560954" y="324254"/>
                        <a:pt x="2563020" y="334188"/>
                        <a:pt x="2566757" y="343223"/>
                      </a:cubicBezTo>
                      <a:lnTo>
                        <a:pt x="2581914" y="366215"/>
                      </a:lnTo>
                      <a:lnTo>
                        <a:pt x="2581093" y="369209"/>
                      </a:lnTo>
                      <a:lnTo>
                        <a:pt x="2582443" y="367017"/>
                      </a:lnTo>
                      <a:lnTo>
                        <a:pt x="2582582" y="367228"/>
                      </a:lnTo>
                      <a:cubicBezTo>
                        <a:pt x="2595945" y="380894"/>
                        <a:pt x="2614405" y="389347"/>
                        <a:pt x="2634796" y="389347"/>
                      </a:cubicBezTo>
                      <a:cubicBezTo>
                        <a:pt x="2655187" y="389347"/>
                        <a:pt x="2673648" y="380894"/>
                        <a:pt x="2687011" y="367228"/>
                      </a:cubicBezTo>
                      <a:lnTo>
                        <a:pt x="2687149" y="367017"/>
                      </a:lnTo>
                      <a:lnTo>
                        <a:pt x="2688499" y="369209"/>
                      </a:lnTo>
                      <a:lnTo>
                        <a:pt x="2687645" y="366266"/>
                      </a:lnTo>
                      <a:lnTo>
                        <a:pt x="2702835" y="343223"/>
                      </a:lnTo>
                      <a:cubicBezTo>
                        <a:pt x="2706572" y="334188"/>
                        <a:pt x="2708638" y="324254"/>
                        <a:pt x="2708638" y="313827"/>
                      </a:cubicBezTo>
                      <a:cubicBezTo>
                        <a:pt x="2708638" y="272118"/>
                        <a:pt x="2675578" y="238307"/>
                        <a:pt x="2634796" y="238307"/>
                      </a:cubicBezTo>
                      <a:close/>
                      <a:moveTo>
                        <a:pt x="13426" y="0"/>
                      </a:moveTo>
                      <a:lnTo>
                        <a:pt x="1507036" y="0"/>
                      </a:lnTo>
                      <a:lnTo>
                        <a:pt x="2893238" y="0"/>
                      </a:lnTo>
                      <a:lnTo>
                        <a:pt x="2906664" y="33564"/>
                      </a:lnTo>
                      <a:lnTo>
                        <a:pt x="2906666" y="33564"/>
                      </a:lnTo>
                      <a:lnTo>
                        <a:pt x="2906666" y="614227"/>
                      </a:lnTo>
                      <a:lnTo>
                        <a:pt x="2906664" y="614227"/>
                      </a:lnTo>
                      <a:lnTo>
                        <a:pt x="2893238" y="647791"/>
                      </a:lnTo>
                      <a:lnTo>
                        <a:pt x="13426" y="647791"/>
                      </a:lnTo>
                      <a:lnTo>
                        <a:pt x="0" y="614227"/>
                      </a:lnTo>
                      <a:lnTo>
                        <a:pt x="0" y="382633"/>
                      </a:lnTo>
                      <a:lnTo>
                        <a:pt x="1" y="382632"/>
                      </a:lnTo>
                      <a:lnTo>
                        <a:pt x="0" y="382632"/>
                      </a:lnTo>
                      <a:lnTo>
                        <a:pt x="6713" y="355781"/>
                      </a:lnTo>
                      <a:lnTo>
                        <a:pt x="6713" y="298723"/>
                      </a:lnTo>
                      <a:lnTo>
                        <a:pt x="0" y="265159"/>
                      </a:lnTo>
                      <a:lnTo>
                        <a:pt x="1" y="265159"/>
                      </a:lnTo>
                      <a:lnTo>
                        <a:pt x="0" y="265158"/>
                      </a:lnTo>
                      <a:lnTo>
                        <a:pt x="0" y="33564"/>
                      </a:lnTo>
                      <a:close/>
                    </a:path>
                  </a:pathLst>
                </a:custGeom>
                <a:solidFill>
                  <a:schemeClr val="bg1"/>
                </a:solidFill>
                <a:ln>
                  <a:noFill/>
                </a:ln>
                <a:extLst/>
              </p:spPr>
              <p:txBody>
                <a:bodyPr vert="horz" wrap="square" lIns="91440" tIns="45720" rIns="91440" bIns="45720" numCol="1" anchor="t" anchorCtr="0" compatLnSpc="1">
                  <a:prstTxWarp prst="textNoShape">
                    <a:avLst/>
                  </a:prstTxWarp>
                  <a:noAutofit/>
                </a:bodyPr>
                <a:lstStyle/>
                <a:p>
                  <a:endParaRPr lang="en-US" sz="1050">
                    <a:solidFill>
                      <a:schemeClr val="bg1"/>
                    </a:solidFill>
                  </a:endParaRPr>
                </a:p>
              </p:txBody>
            </p:sp>
          </p:grpSp>
          <p:sp>
            <p:nvSpPr>
              <p:cNvPr id="238" name="Rectangle 237">
                <a:extLst>
                  <a:ext uri="{FF2B5EF4-FFF2-40B4-BE49-F238E27FC236}">
                    <a16:creationId xmlns:a16="http://schemas.microsoft.com/office/drawing/2014/main" id="{07DF0095-9DB8-4BF5-A693-F8A7CDFC0FD5}"/>
                  </a:ext>
                </a:extLst>
              </p:cNvPr>
              <p:cNvSpPr/>
              <p:nvPr/>
            </p:nvSpPr>
            <p:spPr>
              <a:xfrm>
                <a:off x="5385794" y="2330761"/>
                <a:ext cx="1691640" cy="261610"/>
              </a:xfrm>
              <a:prstGeom prst="rect">
                <a:avLst/>
              </a:prstGeom>
            </p:spPr>
            <p:txBody>
              <a:bodyPr wrap="square">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1"/>
                    </a:solidFill>
                    <a:latin typeface="Segoe UI Semilight" panose="020B0402040204020203" pitchFamily="34" charset="0"/>
                    <a:cs typeface="Segoe UI Semilight" panose="020B0402040204020203" pitchFamily="34" charset="0"/>
                  </a:rPr>
                  <a:t>Xbox</a:t>
                </a:r>
              </a:p>
            </p:txBody>
          </p:sp>
          <p:grpSp>
            <p:nvGrpSpPr>
              <p:cNvPr id="239" name="Group 238">
                <a:extLst>
                  <a:ext uri="{FF2B5EF4-FFF2-40B4-BE49-F238E27FC236}">
                    <a16:creationId xmlns:a16="http://schemas.microsoft.com/office/drawing/2014/main" id="{A2A60AB5-9E7E-4227-98AB-CE8C5B7AE6A5}"/>
                  </a:ext>
                </a:extLst>
              </p:cNvPr>
              <p:cNvGrpSpPr/>
              <p:nvPr/>
            </p:nvGrpSpPr>
            <p:grpSpPr>
              <a:xfrm>
                <a:off x="7403477" y="1558358"/>
                <a:ext cx="1041608" cy="546134"/>
                <a:chOff x="-802720" y="-861761"/>
                <a:chExt cx="3603012" cy="1889125"/>
              </a:xfrm>
              <a:solidFill>
                <a:schemeClr val="bg1"/>
              </a:solidFill>
            </p:grpSpPr>
            <p:sp>
              <p:nvSpPr>
                <p:cNvPr id="244" name="Freeform: Shape 185">
                  <a:extLst>
                    <a:ext uri="{FF2B5EF4-FFF2-40B4-BE49-F238E27FC236}">
                      <a16:creationId xmlns:a16="http://schemas.microsoft.com/office/drawing/2014/main" id="{10D95CEA-F318-4DEC-BB40-29E5A8B2BF76}"/>
                    </a:ext>
                  </a:extLst>
                </p:cNvPr>
                <p:cNvSpPr>
                  <a:spLocks noChangeArrowheads="1"/>
                </p:cNvSpPr>
                <p:nvPr/>
              </p:nvSpPr>
              <p:spPr bwMode="auto">
                <a:xfrm>
                  <a:off x="-802720" y="-861761"/>
                  <a:ext cx="3603012" cy="1889125"/>
                </a:xfrm>
                <a:custGeom>
                  <a:avLst/>
                  <a:gdLst>
                    <a:gd name="connsiteX0" fmla="*/ 315912 w 3603012"/>
                    <a:gd name="connsiteY0" fmla="*/ 106363 h 1889125"/>
                    <a:gd name="connsiteX1" fmla="*/ 315912 w 3603012"/>
                    <a:gd name="connsiteY1" fmla="*/ 1787526 h 1889125"/>
                    <a:gd name="connsiteX2" fmla="*/ 3294062 w 3603012"/>
                    <a:gd name="connsiteY2" fmla="*/ 1787526 h 1889125"/>
                    <a:gd name="connsiteX3" fmla="*/ 3294062 w 3603012"/>
                    <a:gd name="connsiteY3" fmla="*/ 106363 h 1889125"/>
                    <a:gd name="connsiteX4" fmla="*/ 34924 w 3603012"/>
                    <a:gd name="connsiteY4" fmla="*/ 0 h 1889125"/>
                    <a:gd name="connsiteX5" fmla="*/ 3571874 w 3603012"/>
                    <a:gd name="connsiteY5" fmla="*/ 0 h 1889125"/>
                    <a:gd name="connsiteX6" fmla="*/ 3571874 w 3603012"/>
                    <a:gd name="connsiteY6" fmla="*/ 1097736 h 1889125"/>
                    <a:gd name="connsiteX7" fmla="*/ 3603012 w 3603012"/>
                    <a:gd name="connsiteY7" fmla="*/ 1097736 h 1889125"/>
                    <a:gd name="connsiteX8" fmla="*/ 3603012 w 3603012"/>
                    <a:gd name="connsiteY8" fmla="*/ 1724799 h 1889125"/>
                    <a:gd name="connsiteX9" fmla="*/ 3571874 w 3603012"/>
                    <a:gd name="connsiteY9" fmla="*/ 1724799 h 1889125"/>
                    <a:gd name="connsiteX10" fmla="*/ 3571874 w 3603012"/>
                    <a:gd name="connsiteY10" fmla="*/ 1889125 h 1889125"/>
                    <a:gd name="connsiteX11" fmla="*/ 34924 w 3603012"/>
                    <a:gd name="connsiteY11" fmla="*/ 1889125 h 1889125"/>
                    <a:gd name="connsiteX12" fmla="*/ 34924 w 3603012"/>
                    <a:gd name="connsiteY12" fmla="*/ 1724799 h 1889125"/>
                    <a:gd name="connsiteX13" fmla="*/ 0 w 3603012"/>
                    <a:gd name="connsiteY13" fmla="*/ 1724799 h 1889125"/>
                    <a:gd name="connsiteX14" fmla="*/ 0 w 3603012"/>
                    <a:gd name="connsiteY14" fmla="*/ 1097736 h 1889125"/>
                    <a:gd name="connsiteX15" fmla="*/ 34924 w 3603012"/>
                    <a:gd name="connsiteY15" fmla="*/ 1097736 h 188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03012" h="1889125">
                      <a:moveTo>
                        <a:pt x="315912" y="106363"/>
                      </a:moveTo>
                      <a:lnTo>
                        <a:pt x="315912" y="1787526"/>
                      </a:lnTo>
                      <a:lnTo>
                        <a:pt x="3294062" y="1787526"/>
                      </a:lnTo>
                      <a:lnTo>
                        <a:pt x="3294062" y="106363"/>
                      </a:lnTo>
                      <a:close/>
                      <a:moveTo>
                        <a:pt x="34924" y="0"/>
                      </a:moveTo>
                      <a:lnTo>
                        <a:pt x="3571874" y="0"/>
                      </a:lnTo>
                      <a:lnTo>
                        <a:pt x="3571874" y="1097736"/>
                      </a:lnTo>
                      <a:lnTo>
                        <a:pt x="3603012" y="1097736"/>
                      </a:lnTo>
                      <a:lnTo>
                        <a:pt x="3603012" y="1724799"/>
                      </a:lnTo>
                      <a:lnTo>
                        <a:pt x="3571874" y="1724799"/>
                      </a:lnTo>
                      <a:lnTo>
                        <a:pt x="3571874" y="1889125"/>
                      </a:lnTo>
                      <a:lnTo>
                        <a:pt x="34924" y="1889125"/>
                      </a:lnTo>
                      <a:lnTo>
                        <a:pt x="34924" y="1724799"/>
                      </a:lnTo>
                      <a:lnTo>
                        <a:pt x="0" y="1724799"/>
                      </a:lnTo>
                      <a:lnTo>
                        <a:pt x="0" y="1097736"/>
                      </a:lnTo>
                      <a:lnTo>
                        <a:pt x="34924" y="1097736"/>
                      </a:lnTo>
                      <a:close/>
                    </a:path>
                  </a:pathLst>
                </a:custGeom>
                <a:grpFill/>
                <a:ln>
                  <a:noFill/>
                </a:ln>
              </p:spPr>
              <p:txBody>
                <a:bodyPr vert="horz" wrap="square" lIns="91440" tIns="45720" rIns="91440" bIns="45720" numCol="1" anchor="t" anchorCtr="0" compatLnSpc="1">
                  <a:prstTxWarp prst="textNoShape">
                    <a:avLst/>
                  </a:prstTxWarp>
                  <a:noAutofit/>
                </a:bodyPr>
                <a:lstStyle/>
                <a:p>
                  <a:endParaRPr lang="en-US" sz="1050">
                    <a:solidFill>
                      <a:schemeClr val="bg1"/>
                    </a:solidFill>
                  </a:endParaRPr>
                </a:p>
              </p:txBody>
            </p:sp>
            <p:sp>
              <p:nvSpPr>
                <p:cNvPr id="245" name="Freeform 11">
                  <a:extLst>
                    <a:ext uri="{FF2B5EF4-FFF2-40B4-BE49-F238E27FC236}">
                      <a16:creationId xmlns:a16="http://schemas.microsoft.com/office/drawing/2014/main" id="{BF5F9311-4E14-4AAE-A2EC-9A99B5E19D63}"/>
                    </a:ext>
                  </a:extLst>
                </p:cNvPr>
                <p:cNvSpPr>
                  <a:spLocks noEditPoints="1"/>
                </p:cNvSpPr>
                <p:nvPr/>
              </p:nvSpPr>
              <p:spPr bwMode="auto">
                <a:xfrm>
                  <a:off x="932417" y="960690"/>
                  <a:ext cx="134938" cy="25400"/>
                </a:xfrm>
                <a:custGeom>
                  <a:avLst/>
                  <a:gdLst>
                    <a:gd name="T0" fmla="*/ 18 w 109"/>
                    <a:gd name="T1" fmla="*/ 21 h 21"/>
                    <a:gd name="T2" fmla="*/ 12 w 109"/>
                    <a:gd name="T3" fmla="*/ 21 h 21"/>
                    <a:gd name="T4" fmla="*/ 3 w 109"/>
                    <a:gd name="T5" fmla="*/ 6 h 21"/>
                    <a:gd name="T6" fmla="*/ 0 w 109"/>
                    <a:gd name="T7" fmla="*/ 2 h 21"/>
                    <a:gd name="T8" fmla="*/ 11 w 109"/>
                    <a:gd name="T9" fmla="*/ 16 h 21"/>
                    <a:gd name="T10" fmla="*/ 24 w 109"/>
                    <a:gd name="T11" fmla="*/ 3 h 21"/>
                    <a:gd name="T12" fmla="*/ 27 w 109"/>
                    <a:gd name="T13" fmla="*/ 2 h 21"/>
                    <a:gd name="T14" fmla="*/ 26 w 109"/>
                    <a:gd name="T15" fmla="*/ 5 h 21"/>
                    <a:gd name="T16" fmla="*/ 27 w 109"/>
                    <a:gd name="T17" fmla="*/ 21 h 21"/>
                    <a:gd name="T18" fmla="*/ 27 w 109"/>
                    <a:gd name="T19" fmla="*/ 7 h 21"/>
                    <a:gd name="T20" fmla="*/ 39 w 109"/>
                    <a:gd name="T21" fmla="*/ 18 h 21"/>
                    <a:gd name="T22" fmla="*/ 39 w 109"/>
                    <a:gd name="T23" fmla="*/ 21 h 21"/>
                    <a:gd name="T24" fmla="*/ 30 w 109"/>
                    <a:gd name="T25" fmla="*/ 15 h 21"/>
                    <a:gd name="T26" fmla="*/ 39 w 109"/>
                    <a:gd name="T27" fmla="*/ 7 h 21"/>
                    <a:gd name="T28" fmla="*/ 39 w 109"/>
                    <a:gd name="T29" fmla="*/ 10 h 21"/>
                    <a:gd name="T30" fmla="*/ 33 w 109"/>
                    <a:gd name="T31" fmla="*/ 14 h 21"/>
                    <a:gd name="T32" fmla="*/ 50 w 109"/>
                    <a:gd name="T33" fmla="*/ 7 h 21"/>
                    <a:gd name="T34" fmla="*/ 51 w 109"/>
                    <a:gd name="T35" fmla="*/ 10 h 21"/>
                    <a:gd name="T36" fmla="*/ 47 w 109"/>
                    <a:gd name="T37" fmla="*/ 11 h 21"/>
                    <a:gd name="T38" fmla="*/ 43 w 109"/>
                    <a:gd name="T39" fmla="*/ 21 h 21"/>
                    <a:gd name="T40" fmla="*/ 46 w 109"/>
                    <a:gd name="T41" fmla="*/ 9 h 21"/>
                    <a:gd name="T42" fmla="*/ 50 w 109"/>
                    <a:gd name="T43" fmla="*/ 7 h 21"/>
                    <a:gd name="T44" fmla="*/ 58 w 109"/>
                    <a:gd name="T45" fmla="*/ 7 h 21"/>
                    <a:gd name="T46" fmla="*/ 63 w 109"/>
                    <a:gd name="T47" fmla="*/ 19 h 21"/>
                    <a:gd name="T48" fmla="*/ 51 w 109"/>
                    <a:gd name="T49" fmla="*/ 14 h 21"/>
                    <a:gd name="T50" fmla="*/ 58 w 109"/>
                    <a:gd name="T51" fmla="*/ 19 h 21"/>
                    <a:gd name="T52" fmla="*/ 61 w 109"/>
                    <a:gd name="T53" fmla="*/ 11 h 21"/>
                    <a:gd name="T54" fmla="*/ 54 w 109"/>
                    <a:gd name="T55" fmla="*/ 14 h 21"/>
                    <a:gd name="T56" fmla="*/ 73 w 109"/>
                    <a:gd name="T57" fmla="*/ 13 h 21"/>
                    <a:gd name="T58" fmla="*/ 75 w 109"/>
                    <a:gd name="T59" fmla="*/ 20 h 21"/>
                    <a:gd name="T60" fmla="*/ 67 w 109"/>
                    <a:gd name="T61" fmla="*/ 21 h 21"/>
                    <a:gd name="T62" fmla="*/ 71 w 109"/>
                    <a:gd name="T63" fmla="*/ 19 h 21"/>
                    <a:gd name="T64" fmla="*/ 72 w 109"/>
                    <a:gd name="T65" fmla="*/ 16 h 21"/>
                    <a:gd name="T66" fmla="*/ 67 w 109"/>
                    <a:gd name="T67" fmla="*/ 11 h 21"/>
                    <a:gd name="T68" fmla="*/ 74 w 109"/>
                    <a:gd name="T69" fmla="*/ 7 h 21"/>
                    <a:gd name="T70" fmla="*/ 74 w 109"/>
                    <a:gd name="T71" fmla="*/ 10 h 21"/>
                    <a:gd name="T72" fmla="*/ 70 w 109"/>
                    <a:gd name="T73" fmla="*/ 11 h 21"/>
                    <a:gd name="T74" fmla="*/ 85 w 109"/>
                    <a:gd name="T75" fmla="*/ 7 h 21"/>
                    <a:gd name="T76" fmla="*/ 90 w 109"/>
                    <a:gd name="T77" fmla="*/ 19 h 21"/>
                    <a:gd name="T78" fmla="*/ 77 w 109"/>
                    <a:gd name="T79" fmla="*/ 14 h 21"/>
                    <a:gd name="T80" fmla="*/ 85 w 109"/>
                    <a:gd name="T81" fmla="*/ 19 h 21"/>
                    <a:gd name="T82" fmla="*/ 87 w 109"/>
                    <a:gd name="T83" fmla="*/ 11 h 21"/>
                    <a:gd name="T84" fmla="*/ 81 w 109"/>
                    <a:gd name="T85" fmla="*/ 14 h 21"/>
                    <a:gd name="T86" fmla="*/ 98 w 109"/>
                    <a:gd name="T87" fmla="*/ 21 h 21"/>
                    <a:gd name="T88" fmla="*/ 92 w 109"/>
                    <a:gd name="T89" fmla="*/ 10 h 21"/>
                    <a:gd name="T90" fmla="*/ 94 w 109"/>
                    <a:gd name="T91" fmla="*/ 5 h 21"/>
                    <a:gd name="T92" fmla="*/ 100 w 109"/>
                    <a:gd name="T93" fmla="*/ 0 h 21"/>
                    <a:gd name="T94" fmla="*/ 101 w 109"/>
                    <a:gd name="T95" fmla="*/ 3 h 21"/>
                    <a:gd name="T96" fmla="*/ 98 w 109"/>
                    <a:gd name="T97" fmla="*/ 6 h 21"/>
                    <a:gd name="T98" fmla="*/ 102 w 109"/>
                    <a:gd name="T99" fmla="*/ 4 h 21"/>
                    <a:gd name="T100" fmla="*/ 109 w 109"/>
                    <a:gd name="T101" fmla="*/ 7 h 21"/>
                    <a:gd name="T102" fmla="*/ 106 w 109"/>
                    <a:gd name="T103" fmla="*/ 16 h 21"/>
                    <a:gd name="T104" fmla="*/ 108 w 109"/>
                    <a:gd name="T105" fmla="*/ 19 h 21"/>
                    <a:gd name="T106" fmla="*/ 108 w 109"/>
                    <a:gd name="T107" fmla="*/ 21 h 21"/>
                    <a:gd name="T108" fmla="*/ 102 w 109"/>
                    <a:gd name="T109"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9" h="21">
                      <a:moveTo>
                        <a:pt x="21" y="2"/>
                      </a:moveTo>
                      <a:cubicBezTo>
                        <a:pt x="21" y="21"/>
                        <a:pt x="21" y="21"/>
                        <a:pt x="21" y="21"/>
                      </a:cubicBezTo>
                      <a:cubicBezTo>
                        <a:pt x="18" y="21"/>
                        <a:pt x="18" y="21"/>
                        <a:pt x="18" y="21"/>
                      </a:cubicBezTo>
                      <a:cubicBezTo>
                        <a:pt x="18" y="6"/>
                        <a:pt x="18" y="6"/>
                        <a:pt x="18" y="6"/>
                      </a:cubicBezTo>
                      <a:cubicBezTo>
                        <a:pt x="18" y="6"/>
                        <a:pt x="18" y="6"/>
                        <a:pt x="18" y="6"/>
                      </a:cubicBezTo>
                      <a:cubicBezTo>
                        <a:pt x="12" y="21"/>
                        <a:pt x="12" y="21"/>
                        <a:pt x="12" y="21"/>
                      </a:cubicBezTo>
                      <a:cubicBezTo>
                        <a:pt x="9" y="21"/>
                        <a:pt x="9" y="21"/>
                        <a:pt x="9" y="21"/>
                      </a:cubicBezTo>
                      <a:cubicBezTo>
                        <a:pt x="3" y="6"/>
                        <a:pt x="3" y="6"/>
                        <a:pt x="3" y="6"/>
                      </a:cubicBezTo>
                      <a:cubicBezTo>
                        <a:pt x="3" y="6"/>
                        <a:pt x="3" y="6"/>
                        <a:pt x="3" y="6"/>
                      </a:cubicBezTo>
                      <a:cubicBezTo>
                        <a:pt x="3" y="21"/>
                        <a:pt x="3" y="21"/>
                        <a:pt x="3" y="21"/>
                      </a:cubicBezTo>
                      <a:cubicBezTo>
                        <a:pt x="0" y="21"/>
                        <a:pt x="0" y="21"/>
                        <a:pt x="0" y="21"/>
                      </a:cubicBezTo>
                      <a:cubicBezTo>
                        <a:pt x="0" y="2"/>
                        <a:pt x="0" y="2"/>
                        <a:pt x="0" y="2"/>
                      </a:cubicBezTo>
                      <a:cubicBezTo>
                        <a:pt x="5" y="2"/>
                        <a:pt x="5" y="2"/>
                        <a:pt x="5" y="2"/>
                      </a:cubicBezTo>
                      <a:cubicBezTo>
                        <a:pt x="10" y="16"/>
                        <a:pt x="10" y="16"/>
                        <a:pt x="10" y="16"/>
                      </a:cubicBezTo>
                      <a:cubicBezTo>
                        <a:pt x="11" y="16"/>
                        <a:pt x="11" y="16"/>
                        <a:pt x="11" y="16"/>
                      </a:cubicBezTo>
                      <a:cubicBezTo>
                        <a:pt x="16" y="2"/>
                        <a:pt x="16" y="2"/>
                        <a:pt x="16" y="2"/>
                      </a:cubicBezTo>
                      <a:lnTo>
                        <a:pt x="21" y="2"/>
                      </a:lnTo>
                      <a:close/>
                      <a:moveTo>
                        <a:pt x="24" y="3"/>
                      </a:moveTo>
                      <a:cubicBezTo>
                        <a:pt x="24" y="3"/>
                        <a:pt x="24" y="2"/>
                        <a:pt x="24" y="2"/>
                      </a:cubicBezTo>
                      <a:cubicBezTo>
                        <a:pt x="25" y="2"/>
                        <a:pt x="25" y="1"/>
                        <a:pt x="26" y="1"/>
                      </a:cubicBezTo>
                      <a:cubicBezTo>
                        <a:pt x="26" y="1"/>
                        <a:pt x="27" y="2"/>
                        <a:pt x="27" y="2"/>
                      </a:cubicBezTo>
                      <a:cubicBezTo>
                        <a:pt x="28" y="2"/>
                        <a:pt x="28" y="3"/>
                        <a:pt x="28" y="3"/>
                      </a:cubicBezTo>
                      <a:cubicBezTo>
                        <a:pt x="28" y="4"/>
                        <a:pt x="28" y="4"/>
                        <a:pt x="27" y="5"/>
                      </a:cubicBezTo>
                      <a:cubicBezTo>
                        <a:pt x="27" y="5"/>
                        <a:pt x="26" y="5"/>
                        <a:pt x="26" y="5"/>
                      </a:cubicBezTo>
                      <a:cubicBezTo>
                        <a:pt x="25" y="5"/>
                        <a:pt x="25" y="5"/>
                        <a:pt x="24" y="5"/>
                      </a:cubicBezTo>
                      <a:cubicBezTo>
                        <a:pt x="24" y="4"/>
                        <a:pt x="24" y="4"/>
                        <a:pt x="24" y="3"/>
                      </a:cubicBezTo>
                      <a:moveTo>
                        <a:pt x="27" y="21"/>
                      </a:moveTo>
                      <a:cubicBezTo>
                        <a:pt x="24" y="21"/>
                        <a:pt x="24" y="21"/>
                        <a:pt x="24" y="21"/>
                      </a:cubicBezTo>
                      <a:cubicBezTo>
                        <a:pt x="24" y="7"/>
                        <a:pt x="24" y="7"/>
                        <a:pt x="24" y="7"/>
                      </a:cubicBezTo>
                      <a:cubicBezTo>
                        <a:pt x="27" y="7"/>
                        <a:pt x="27" y="7"/>
                        <a:pt x="27" y="7"/>
                      </a:cubicBezTo>
                      <a:lnTo>
                        <a:pt x="27" y="21"/>
                      </a:lnTo>
                      <a:close/>
                      <a:moveTo>
                        <a:pt x="37" y="19"/>
                      </a:moveTo>
                      <a:cubicBezTo>
                        <a:pt x="38" y="19"/>
                        <a:pt x="38" y="19"/>
                        <a:pt x="39" y="18"/>
                      </a:cubicBezTo>
                      <a:cubicBezTo>
                        <a:pt x="39" y="18"/>
                        <a:pt x="40" y="18"/>
                        <a:pt x="40" y="17"/>
                      </a:cubicBezTo>
                      <a:cubicBezTo>
                        <a:pt x="40" y="20"/>
                        <a:pt x="40" y="20"/>
                        <a:pt x="40" y="20"/>
                      </a:cubicBezTo>
                      <a:cubicBezTo>
                        <a:pt x="40" y="21"/>
                        <a:pt x="39" y="21"/>
                        <a:pt x="39" y="21"/>
                      </a:cubicBezTo>
                      <a:cubicBezTo>
                        <a:pt x="38" y="21"/>
                        <a:pt x="37" y="21"/>
                        <a:pt x="37" y="21"/>
                      </a:cubicBezTo>
                      <a:cubicBezTo>
                        <a:pt x="34" y="21"/>
                        <a:pt x="33" y="21"/>
                        <a:pt x="32" y="19"/>
                      </a:cubicBezTo>
                      <a:cubicBezTo>
                        <a:pt x="30" y="18"/>
                        <a:pt x="30" y="17"/>
                        <a:pt x="30" y="15"/>
                      </a:cubicBezTo>
                      <a:cubicBezTo>
                        <a:pt x="30" y="12"/>
                        <a:pt x="30" y="10"/>
                        <a:pt x="32" y="9"/>
                      </a:cubicBezTo>
                      <a:cubicBezTo>
                        <a:pt x="33" y="8"/>
                        <a:pt x="35" y="7"/>
                        <a:pt x="37" y="7"/>
                      </a:cubicBezTo>
                      <a:cubicBezTo>
                        <a:pt x="38" y="7"/>
                        <a:pt x="38" y="7"/>
                        <a:pt x="39" y="7"/>
                      </a:cubicBezTo>
                      <a:cubicBezTo>
                        <a:pt x="40" y="7"/>
                        <a:pt x="40" y="7"/>
                        <a:pt x="40" y="8"/>
                      </a:cubicBezTo>
                      <a:cubicBezTo>
                        <a:pt x="40" y="11"/>
                        <a:pt x="40" y="11"/>
                        <a:pt x="40" y="11"/>
                      </a:cubicBezTo>
                      <a:cubicBezTo>
                        <a:pt x="40" y="10"/>
                        <a:pt x="39" y="10"/>
                        <a:pt x="39" y="10"/>
                      </a:cubicBezTo>
                      <a:cubicBezTo>
                        <a:pt x="38" y="10"/>
                        <a:pt x="38" y="10"/>
                        <a:pt x="37" y="10"/>
                      </a:cubicBezTo>
                      <a:cubicBezTo>
                        <a:pt x="36" y="10"/>
                        <a:pt x="35" y="10"/>
                        <a:pt x="34" y="11"/>
                      </a:cubicBezTo>
                      <a:cubicBezTo>
                        <a:pt x="33" y="12"/>
                        <a:pt x="33" y="13"/>
                        <a:pt x="33" y="14"/>
                      </a:cubicBezTo>
                      <a:cubicBezTo>
                        <a:pt x="33" y="16"/>
                        <a:pt x="33" y="17"/>
                        <a:pt x="34" y="18"/>
                      </a:cubicBezTo>
                      <a:cubicBezTo>
                        <a:pt x="35" y="18"/>
                        <a:pt x="36" y="19"/>
                        <a:pt x="37" y="19"/>
                      </a:cubicBezTo>
                      <a:moveTo>
                        <a:pt x="50" y="7"/>
                      </a:moveTo>
                      <a:cubicBezTo>
                        <a:pt x="50" y="7"/>
                        <a:pt x="50" y="7"/>
                        <a:pt x="50" y="7"/>
                      </a:cubicBezTo>
                      <a:cubicBezTo>
                        <a:pt x="51" y="7"/>
                        <a:pt x="51" y="7"/>
                        <a:pt x="51" y="7"/>
                      </a:cubicBezTo>
                      <a:cubicBezTo>
                        <a:pt x="51" y="10"/>
                        <a:pt x="51" y="10"/>
                        <a:pt x="51" y="10"/>
                      </a:cubicBezTo>
                      <a:cubicBezTo>
                        <a:pt x="50" y="10"/>
                        <a:pt x="50" y="10"/>
                        <a:pt x="50" y="10"/>
                      </a:cubicBezTo>
                      <a:cubicBezTo>
                        <a:pt x="50" y="10"/>
                        <a:pt x="49" y="10"/>
                        <a:pt x="49" y="10"/>
                      </a:cubicBezTo>
                      <a:cubicBezTo>
                        <a:pt x="48" y="10"/>
                        <a:pt x="48" y="10"/>
                        <a:pt x="47" y="11"/>
                      </a:cubicBezTo>
                      <a:cubicBezTo>
                        <a:pt x="46" y="12"/>
                        <a:pt x="46" y="13"/>
                        <a:pt x="46" y="14"/>
                      </a:cubicBezTo>
                      <a:cubicBezTo>
                        <a:pt x="46" y="21"/>
                        <a:pt x="46" y="21"/>
                        <a:pt x="46" y="21"/>
                      </a:cubicBezTo>
                      <a:cubicBezTo>
                        <a:pt x="43" y="21"/>
                        <a:pt x="43" y="21"/>
                        <a:pt x="43" y="21"/>
                      </a:cubicBezTo>
                      <a:cubicBezTo>
                        <a:pt x="43" y="7"/>
                        <a:pt x="43" y="7"/>
                        <a:pt x="43" y="7"/>
                      </a:cubicBezTo>
                      <a:cubicBezTo>
                        <a:pt x="46" y="7"/>
                        <a:pt x="46" y="7"/>
                        <a:pt x="46" y="7"/>
                      </a:cubicBezTo>
                      <a:cubicBezTo>
                        <a:pt x="46" y="9"/>
                        <a:pt x="46" y="9"/>
                        <a:pt x="46" y="9"/>
                      </a:cubicBezTo>
                      <a:cubicBezTo>
                        <a:pt x="46" y="9"/>
                        <a:pt x="46" y="9"/>
                        <a:pt x="46" y="9"/>
                      </a:cubicBezTo>
                      <a:cubicBezTo>
                        <a:pt x="47" y="9"/>
                        <a:pt x="47" y="8"/>
                        <a:pt x="48" y="8"/>
                      </a:cubicBezTo>
                      <a:cubicBezTo>
                        <a:pt x="48" y="7"/>
                        <a:pt x="49" y="7"/>
                        <a:pt x="50" y="7"/>
                      </a:cubicBezTo>
                      <a:moveTo>
                        <a:pt x="51" y="14"/>
                      </a:moveTo>
                      <a:cubicBezTo>
                        <a:pt x="51" y="12"/>
                        <a:pt x="52" y="10"/>
                        <a:pt x="53" y="9"/>
                      </a:cubicBezTo>
                      <a:cubicBezTo>
                        <a:pt x="54" y="8"/>
                        <a:pt x="56" y="7"/>
                        <a:pt x="58" y="7"/>
                      </a:cubicBezTo>
                      <a:cubicBezTo>
                        <a:pt x="61" y="7"/>
                        <a:pt x="62" y="8"/>
                        <a:pt x="63" y="9"/>
                      </a:cubicBezTo>
                      <a:cubicBezTo>
                        <a:pt x="65" y="10"/>
                        <a:pt x="65" y="12"/>
                        <a:pt x="65" y="14"/>
                      </a:cubicBezTo>
                      <a:cubicBezTo>
                        <a:pt x="65" y="16"/>
                        <a:pt x="65" y="18"/>
                        <a:pt x="63" y="19"/>
                      </a:cubicBezTo>
                      <a:cubicBezTo>
                        <a:pt x="62" y="21"/>
                        <a:pt x="60" y="21"/>
                        <a:pt x="58" y="21"/>
                      </a:cubicBezTo>
                      <a:cubicBezTo>
                        <a:pt x="56" y="21"/>
                        <a:pt x="54" y="21"/>
                        <a:pt x="53" y="19"/>
                      </a:cubicBezTo>
                      <a:cubicBezTo>
                        <a:pt x="52" y="18"/>
                        <a:pt x="51" y="17"/>
                        <a:pt x="51" y="14"/>
                      </a:cubicBezTo>
                      <a:moveTo>
                        <a:pt x="54" y="14"/>
                      </a:moveTo>
                      <a:cubicBezTo>
                        <a:pt x="54" y="16"/>
                        <a:pt x="55" y="17"/>
                        <a:pt x="55" y="18"/>
                      </a:cubicBezTo>
                      <a:cubicBezTo>
                        <a:pt x="56" y="18"/>
                        <a:pt x="57" y="19"/>
                        <a:pt x="58" y="19"/>
                      </a:cubicBezTo>
                      <a:cubicBezTo>
                        <a:pt x="59" y="19"/>
                        <a:pt x="60" y="18"/>
                        <a:pt x="61" y="18"/>
                      </a:cubicBezTo>
                      <a:cubicBezTo>
                        <a:pt x="62" y="17"/>
                        <a:pt x="62" y="16"/>
                        <a:pt x="62" y="14"/>
                      </a:cubicBezTo>
                      <a:cubicBezTo>
                        <a:pt x="62" y="13"/>
                        <a:pt x="62" y="12"/>
                        <a:pt x="61" y="11"/>
                      </a:cubicBezTo>
                      <a:cubicBezTo>
                        <a:pt x="60" y="10"/>
                        <a:pt x="59" y="10"/>
                        <a:pt x="58" y="10"/>
                      </a:cubicBezTo>
                      <a:cubicBezTo>
                        <a:pt x="57" y="10"/>
                        <a:pt x="56" y="10"/>
                        <a:pt x="55" y="11"/>
                      </a:cubicBezTo>
                      <a:cubicBezTo>
                        <a:pt x="55" y="12"/>
                        <a:pt x="54" y="13"/>
                        <a:pt x="54" y="14"/>
                      </a:cubicBezTo>
                      <a:moveTo>
                        <a:pt x="70" y="11"/>
                      </a:moveTo>
                      <a:cubicBezTo>
                        <a:pt x="70" y="11"/>
                        <a:pt x="70" y="12"/>
                        <a:pt x="71" y="12"/>
                      </a:cubicBezTo>
                      <a:cubicBezTo>
                        <a:pt x="71" y="12"/>
                        <a:pt x="72" y="13"/>
                        <a:pt x="73" y="13"/>
                      </a:cubicBezTo>
                      <a:cubicBezTo>
                        <a:pt x="74" y="13"/>
                        <a:pt x="75" y="14"/>
                        <a:pt x="75" y="15"/>
                      </a:cubicBezTo>
                      <a:cubicBezTo>
                        <a:pt x="76" y="15"/>
                        <a:pt x="76" y="16"/>
                        <a:pt x="76" y="17"/>
                      </a:cubicBezTo>
                      <a:cubicBezTo>
                        <a:pt x="76" y="18"/>
                        <a:pt x="76" y="19"/>
                        <a:pt x="75" y="20"/>
                      </a:cubicBezTo>
                      <a:cubicBezTo>
                        <a:pt x="74" y="21"/>
                        <a:pt x="72" y="21"/>
                        <a:pt x="70" y="21"/>
                      </a:cubicBezTo>
                      <a:cubicBezTo>
                        <a:pt x="70" y="21"/>
                        <a:pt x="69" y="21"/>
                        <a:pt x="69" y="21"/>
                      </a:cubicBezTo>
                      <a:cubicBezTo>
                        <a:pt x="68" y="21"/>
                        <a:pt x="67" y="21"/>
                        <a:pt x="67" y="21"/>
                      </a:cubicBezTo>
                      <a:cubicBezTo>
                        <a:pt x="67" y="17"/>
                        <a:pt x="67" y="17"/>
                        <a:pt x="67" y="17"/>
                      </a:cubicBezTo>
                      <a:cubicBezTo>
                        <a:pt x="67" y="18"/>
                        <a:pt x="68" y="18"/>
                        <a:pt x="69" y="18"/>
                      </a:cubicBezTo>
                      <a:cubicBezTo>
                        <a:pt x="69" y="19"/>
                        <a:pt x="70" y="19"/>
                        <a:pt x="71" y="19"/>
                      </a:cubicBezTo>
                      <a:cubicBezTo>
                        <a:pt x="71" y="19"/>
                        <a:pt x="72" y="19"/>
                        <a:pt x="72" y="18"/>
                      </a:cubicBezTo>
                      <a:cubicBezTo>
                        <a:pt x="73" y="18"/>
                        <a:pt x="73" y="18"/>
                        <a:pt x="73" y="17"/>
                      </a:cubicBezTo>
                      <a:cubicBezTo>
                        <a:pt x="73" y="17"/>
                        <a:pt x="73" y="17"/>
                        <a:pt x="72" y="16"/>
                      </a:cubicBezTo>
                      <a:cubicBezTo>
                        <a:pt x="72" y="16"/>
                        <a:pt x="71" y="16"/>
                        <a:pt x="70" y="15"/>
                      </a:cubicBezTo>
                      <a:cubicBezTo>
                        <a:pt x="69" y="15"/>
                        <a:pt x="68" y="14"/>
                        <a:pt x="68" y="14"/>
                      </a:cubicBezTo>
                      <a:cubicBezTo>
                        <a:pt x="67" y="13"/>
                        <a:pt x="67" y="12"/>
                        <a:pt x="67" y="11"/>
                      </a:cubicBezTo>
                      <a:cubicBezTo>
                        <a:pt x="67" y="10"/>
                        <a:pt x="67" y="9"/>
                        <a:pt x="68" y="8"/>
                      </a:cubicBezTo>
                      <a:cubicBezTo>
                        <a:pt x="69" y="7"/>
                        <a:pt x="71" y="7"/>
                        <a:pt x="72" y="7"/>
                      </a:cubicBezTo>
                      <a:cubicBezTo>
                        <a:pt x="73" y="7"/>
                        <a:pt x="73" y="7"/>
                        <a:pt x="74" y="7"/>
                      </a:cubicBezTo>
                      <a:cubicBezTo>
                        <a:pt x="74" y="7"/>
                        <a:pt x="75" y="7"/>
                        <a:pt x="75" y="7"/>
                      </a:cubicBezTo>
                      <a:cubicBezTo>
                        <a:pt x="75" y="11"/>
                        <a:pt x="75" y="11"/>
                        <a:pt x="75" y="11"/>
                      </a:cubicBezTo>
                      <a:cubicBezTo>
                        <a:pt x="75" y="10"/>
                        <a:pt x="74" y="10"/>
                        <a:pt x="74" y="10"/>
                      </a:cubicBezTo>
                      <a:cubicBezTo>
                        <a:pt x="73" y="10"/>
                        <a:pt x="73" y="10"/>
                        <a:pt x="72" y="10"/>
                      </a:cubicBezTo>
                      <a:cubicBezTo>
                        <a:pt x="71" y="10"/>
                        <a:pt x="71" y="10"/>
                        <a:pt x="71" y="10"/>
                      </a:cubicBezTo>
                      <a:cubicBezTo>
                        <a:pt x="70" y="10"/>
                        <a:pt x="70" y="10"/>
                        <a:pt x="70" y="11"/>
                      </a:cubicBezTo>
                      <a:moveTo>
                        <a:pt x="77" y="14"/>
                      </a:moveTo>
                      <a:cubicBezTo>
                        <a:pt x="77" y="12"/>
                        <a:pt x="78" y="10"/>
                        <a:pt x="79" y="9"/>
                      </a:cubicBezTo>
                      <a:cubicBezTo>
                        <a:pt x="81" y="8"/>
                        <a:pt x="82" y="7"/>
                        <a:pt x="85" y="7"/>
                      </a:cubicBezTo>
                      <a:cubicBezTo>
                        <a:pt x="87" y="7"/>
                        <a:pt x="89" y="8"/>
                        <a:pt x="90" y="9"/>
                      </a:cubicBezTo>
                      <a:cubicBezTo>
                        <a:pt x="91" y="10"/>
                        <a:pt x="92" y="12"/>
                        <a:pt x="92" y="14"/>
                      </a:cubicBezTo>
                      <a:cubicBezTo>
                        <a:pt x="92" y="16"/>
                        <a:pt x="91" y="18"/>
                        <a:pt x="90" y="19"/>
                      </a:cubicBezTo>
                      <a:cubicBezTo>
                        <a:pt x="88" y="21"/>
                        <a:pt x="87" y="21"/>
                        <a:pt x="84" y="21"/>
                      </a:cubicBezTo>
                      <a:cubicBezTo>
                        <a:pt x="82" y="21"/>
                        <a:pt x="81" y="21"/>
                        <a:pt x="79" y="19"/>
                      </a:cubicBezTo>
                      <a:cubicBezTo>
                        <a:pt x="78" y="18"/>
                        <a:pt x="77" y="17"/>
                        <a:pt x="77" y="14"/>
                      </a:cubicBezTo>
                      <a:moveTo>
                        <a:pt x="81" y="14"/>
                      </a:moveTo>
                      <a:cubicBezTo>
                        <a:pt x="81" y="16"/>
                        <a:pt x="81" y="17"/>
                        <a:pt x="82" y="18"/>
                      </a:cubicBezTo>
                      <a:cubicBezTo>
                        <a:pt x="82" y="18"/>
                        <a:pt x="83" y="19"/>
                        <a:pt x="85" y="19"/>
                      </a:cubicBezTo>
                      <a:cubicBezTo>
                        <a:pt x="86" y="19"/>
                        <a:pt x="87" y="18"/>
                        <a:pt x="87" y="18"/>
                      </a:cubicBezTo>
                      <a:cubicBezTo>
                        <a:pt x="88" y="17"/>
                        <a:pt x="88" y="16"/>
                        <a:pt x="88" y="14"/>
                      </a:cubicBezTo>
                      <a:cubicBezTo>
                        <a:pt x="88" y="13"/>
                        <a:pt x="88" y="12"/>
                        <a:pt x="87" y="11"/>
                      </a:cubicBezTo>
                      <a:cubicBezTo>
                        <a:pt x="87" y="10"/>
                        <a:pt x="86" y="10"/>
                        <a:pt x="85" y="10"/>
                      </a:cubicBezTo>
                      <a:cubicBezTo>
                        <a:pt x="83" y="10"/>
                        <a:pt x="82" y="10"/>
                        <a:pt x="82" y="11"/>
                      </a:cubicBezTo>
                      <a:cubicBezTo>
                        <a:pt x="81" y="12"/>
                        <a:pt x="81" y="13"/>
                        <a:pt x="81" y="14"/>
                      </a:cubicBezTo>
                      <a:moveTo>
                        <a:pt x="102" y="10"/>
                      </a:moveTo>
                      <a:cubicBezTo>
                        <a:pt x="98" y="10"/>
                        <a:pt x="98" y="10"/>
                        <a:pt x="98" y="10"/>
                      </a:cubicBezTo>
                      <a:cubicBezTo>
                        <a:pt x="98" y="21"/>
                        <a:pt x="98" y="21"/>
                        <a:pt x="98" y="21"/>
                      </a:cubicBezTo>
                      <a:cubicBezTo>
                        <a:pt x="94" y="21"/>
                        <a:pt x="94" y="21"/>
                        <a:pt x="94" y="21"/>
                      </a:cubicBezTo>
                      <a:cubicBezTo>
                        <a:pt x="94" y="10"/>
                        <a:pt x="94" y="10"/>
                        <a:pt x="94" y="10"/>
                      </a:cubicBezTo>
                      <a:cubicBezTo>
                        <a:pt x="92" y="10"/>
                        <a:pt x="92" y="10"/>
                        <a:pt x="92" y="10"/>
                      </a:cubicBezTo>
                      <a:cubicBezTo>
                        <a:pt x="92" y="7"/>
                        <a:pt x="92" y="7"/>
                        <a:pt x="92" y="7"/>
                      </a:cubicBezTo>
                      <a:cubicBezTo>
                        <a:pt x="94" y="7"/>
                        <a:pt x="94" y="7"/>
                        <a:pt x="94" y="7"/>
                      </a:cubicBezTo>
                      <a:cubicBezTo>
                        <a:pt x="94" y="5"/>
                        <a:pt x="94" y="5"/>
                        <a:pt x="94" y="5"/>
                      </a:cubicBezTo>
                      <a:cubicBezTo>
                        <a:pt x="94" y="4"/>
                        <a:pt x="95" y="3"/>
                        <a:pt x="96" y="2"/>
                      </a:cubicBezTo>
                      <a:cubicBezTo>
                        <a:pt x="97" y="1"/>
                        <a:pt x="98" y="0"/>
                        <a:pt x="99" y="0"/>
                      </a:cubicBezTo>
                      <a:cubicBezTo>
                        <a:pt x="100" y="0"/>
                        <a:pt x="100" y="0"/>
                        <a:pt x="100" y="0"/>
                      </a:cubicBezTo>
                      <a:cubicBezTo>
                        <a:pt x="101" y="1"/>
                        <a:pt x="101" y="1"/>
                        <a:pt x="101" y="1"/>
                      </a:cubicBezTo>
                      <a:cubicBezTo>
                        <a:pt x="101" y="3"/>
                        <a:pt x="101" y="3"/>
                        <a:pt x="101" y="3"/>
                      </a:cubicBezTo>
                      <a:cubicBezTo>
                        <a:pt x="101" y="3"/>
                        <a:pt x="101" y="3"/>
                        <a:pt x="101" y="3"/>
                      </a:cubicBezTo>
                      <a:cubicBezTo>
                        <a:pt x="100" y="3"/>
                        <a:pt x="100" y="3"/>
                        <a:pt x="100" y="3"/>
                      </a:cubicBezTo>
                      <a:cubicBezTo>
                        <a:pt x="99" y="3"/>
                        <a:pt x="98" y="3"/>
                        <a:pt x="98" y="4"/>
                      </a:cubicBezTo>
                      <a:cubicBezTo>
                        <a:pt x="98" y="4"/>
                        <a:pt x="98" y="5"/>
                        <a:pt x="98" y="6"/>
                      </a:cubicBezTo>
                      <a:cubicBezTo>
                        <a:pt x="98" y="7"/>
                        <a:pt x="98" y="7"/>
                        <a:pt x="98" y="7"/>
                      </a:cubicBezTo>
                      <a:cubicBezTo>
                        <a:pt x="102" y="7"/>
                        <a:pt x="102" y="7"/>
                        <a:pt x="102" y="7"/>
                      </a:cubicBezTo>
                      <a:cubicBezTo>
                        <a:pt x="102" y="4"/>
                        <a:pt x="102" y="4"/>
                        <a:pt x="102" y="4"/>
                      </a:cubicBezTo>
                      <a:cubicBezTo>
                        <a:pt x="106" y="3"/>
                        <a:pt x="106" y="3"/>
                        <a:pt x="106" y="3"/>
                      </a:cubicBezTo>
                      <a:cubicBezTo>
                        <a:pt x="106" y="7"/>
                        <a:pt x="106" y="7"/>
                        <a:pt x="106" y="7"/>
                      </a:cubicBezTo>
                      <a:cubicBezTo>
                        <a:pt x="109" y="7"/>
                        <a:pt x="109" y="7"/>
                        <a:pt x="109" y="7"/>
                      </a:cubicBezTo>
                      <a:cubicBezTo>
                        <a:pt x="109" y="10"/>
                        <a:pt x="109" y="10"/>
                        <a:pt x="109" y="10"/>
                      </a:cubicBezTo>
                      <a:cubicBezTo>
                        <a:pt x="106" y="10"/>
                        <a:pt x="106" y="10"/>
                        <a:pt x="106" y="10"/>
                      </a:cubicBezTo>
                      <a:cubicBezTo>
                        <a:pt x="106" y="16"/>
                        <a:pt x="106" y="16"/>
                        <a:pt x="106" y="16"/>
                      </a:cubicBezTo>
                      <a:cubicBezTo>
                        <a:pt x="106" y="17"/>
                        <a:pt x="106" y="18"/>
                        <a:pt x="106" y="18"/>
                      </a:cubicBezTo>
                      <a:cubicBezTo>
                        <a:pt x="106" y="18"/>
                        <a:pt x="107" y="19"/>
                        <a:pt x="108" y="19"/>
                      </a:cubicBezTo>
                      <a:cubicBezTo>
                        <a:pt x="108" y="19"/>
                        <a:pt x="108" y="19"/>
                        <a:pt x="108" y="19"/>
                      </a:cubicBezTo>
                      <a:cubicBezTo>
                        <a:pt x="109" y="18"/>
                        <a:pt x="109" y="18"/>
                        <a:pt x="109" y="18"/>
                      </a:cubicBezTo>
                      <a:cubicBezTo>
                        <a:pt x="109" y="21"/>
                        <a:pt x="109" y="21"/>
                        <a:pt x="109" y="21"/>
                      </a:cubicBezTo>
                      <a:cubicBezTo>
                        <a:pt x="109" y="21"/>
                        <a:pt x="108" y="21"/>
                        <a:pt x="108" y="21"/>
                      </a:cubicBezTo>
                      <a:cubicBezTo>
                        <a:pt x="107" y="21"/>
                        <a:pt x="107" y="21"/>
                        <a:pt x="107" y="21"/>
                      </a:cubicBezTo>
                      <a:cubicBezTo>
                        <a:pt x="105" y="21"/>
                        <a:pt x="104" y="21"/>
                        <a:pt x="103" y="20"/>
                      </a:cubicBezTo>
                      <a:cubicBezTo>
                        <a:pt x="103" y="20"/>
                        <a:pt x="102" y="18"/>
                        <a:pt x="102" y="17"/>
                      </a:cubicBezTo>
                      <a:lnTo>
                        <a:pt x="102" y="10"/>
                      </a:lnTo>
                      <a:close/>
                    </a:path>
                  </a:pathLst>
                </a:custGeom>
                <a:grpFill/>
                <a:ln>
                  <a:noFill/>
                </a:ln>
              </p:spPr>
              <p:txBody>
                <a:bodyPr vert="horz" wrap="square" lIns="91440" tIns="45720" rIns="91440" bIns="45720" numCol="1" anchor="t" anchorCtr="0" compatLnSpc="1">
                  <a:prstTxWarp prst="textNoShape">
                    <a:avLst/>
                  </a:prstTxWarp>
                </a:bodyPr>
                <a:lstStyle/>
                <a:p>
                  <a:endParaRPr lang="en-US" sz="1050">
                    <a:solidFill>
                      <a:schemeClr val="bg1"/>
                    </a:solidFill>
                  </a:endParaRPr>
                </a:p>
              </p:txBody>
            </p:sp>
            <p:sp>
              <p:nvSpPr>
                <p:cNvPr id="246" name="Freeform 102">
                  <a:extLst>
                    <a:ext uri="{FF2B5EF4-FFF2-40B4-BE49-F238E27FC236}">
                      <a16:creationId xmlns:a16="http://schemas.microsoft.com/office/drawing/2014/main" id="{1DB36066-32FE-4B39-8283-244BCDC70CAC}"/>
                    </a:ext>
                  </a:extLst>
                </p:cNvPr>
                <p:cNvSpPr>
                  <a:spLocks/>
                </p:cNvSpPr>
                <p:nvPr/>
              </p:nvSpPr>
              <p:spPr bwMode="auto">
                <a:xfrm>
                  <a:off x="962580" y="811465"/>
                  <a:ext cx="73025" cy="74613"/>
                </a:xfrm>
                <a:custGeom>
                  <a:avLst/>
                  <a:gdLst>
                    <a:gd name="T0" fmla="*/ 46 w 46"/>
                    <a:gd name="T1" fmla="*/ 0 h 47"/>
                    <a:gd name="T2" fmla="*/ 0 w 46"/>
                    <a:gd name="T3" fmla="*/ 9 h 47"/>
                    <a:gd name="T4" fmla="*/ 0 w 46"/>
                    <a:gd name="T5" fmla="*/ 41 h 47"/>
                    <a:gd name="T6" fmla="*/ 46 w 46"/>
                    <a:gd name="T7" fmla="*/ 47 h 47"/>
                    <a:gd name="T8" fmla="*/ 46 w 46"/>
                    <a:gd name="T9" fmla="*/ 0 h 47"/>
                  </a:gdLst>
                  <a:ahLst/>
                  <a:cxnLst>
                    <a:cxn ang="0">
                      <a:pos x="T0" y="T1"/>
                    </a:cxn>
                    <a:cxn ang="0">
                      <a:pos x="T2" y="T3"/>
                    </a:cxn>
                    <a:cxn ang="0">
                      <a:pos x="T4" y="T5"/>
                    </a:cxn>
                    <a:cxn ang="0">
                      <a:pos x="T6" y="T7"/>
                    </a:cxn>
                    <a:cxn ang="0">
                      <a:pos x="T8" y="T9"/>
                    </a:cxn>
                  </a:cxnLst>
                  <a:rect l="0" t="0" r="r" b="b"/>
                  <a:pathLst>
                    <a:path w="46" h="47">
                      <a:moveTo>
                        <a:pt x="46" y="0"/>
                      </a:moveTo>
                      <a:lnTo>
                        <a:pt x="0" y="9"/>
                      </a:lnTo>
                      <a:lnTo>
                        <a:pt x="0" y="41"/>
                      </a:lnTo>
                      <a:lnTo>
                        <a:pt x="46" y="47"/>
                      </a:lnTo>
                      <a:lnTo>
                        <a:pt x="46"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1050">
                    <a:solidFill>
                      <a:schemeClr val="bg1"/>
                    </a:solidFill>
                  </a:endParaRPr>
                </a:p>
              </p:txBody>
            </p:sp>
          </p:grpSp>
          <p:sp>
            <p:nvSpPr>
              <p:cNvPr id="240" name="Rectangle 239">
                <a:extLst>
                  <a:ext uri="{FF2B5EF4-FFF2-40B4-BE49-F238E27FC236}">
                    <a16:creationId xmlns:a16="http://schemas.microsoft.com/office/drawing/2014/main" id="{11D977FD-A732-4479-ABE1-1DF1E8E1FE40}"/>
                  </a:ext>
                </a:extLst>
              </p:cNvPr>
              <p:cNvSpPr/>
              <p:nvPr/>
            </p:nvSpPr>
            <p:spPr>
              <a:xfrm>
                <a:off x="7078461" y="2330761"/>
                <a:ext cx="1691640" cy="261610"/>
              </a:xfrm>
              <a:prstGeom prst="rect">
                <a:avLst/>
              </a:prstGeom>
            </p:spPr>
            <p:txBody>
              <a:bodyPr wrap="square">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1"/>
                    </a:solidFill>
                    <a:latin typeface="Segoe UI Semilight" panose="020B0402040204020203" pitchFamily="34" charset="0"/>
                    <a:cs typeface="Segoe UI Semilight" panose="020B0402040204020203" pitchFamily="34" charset="0"/>
                  </a:rPr>
                  <a:t>Surface Hub</a:t>
                </a:r>
              </a:p>
            </p:txBody>
          </p:sp>
          <p:sp>
            <p:nvSpPr>
              <p:cNvPr id="241" name="Freeform: Shape 24">
                <a:extLst>
                  <a:ext uri="{FF2B5EF4-FFF2-40B4-BE49-F238E27FC236}">
                    <a16:creationId xmlns:a16="http://schemas.microsoft.com/office/drawing/2014/main" id="{077B2883-1166-4447-8E91-5CDBBC01344B}"/>
                  </a:ext>
                </a:extLst>
              </p:cNvPr>
              <p:cNvSpPr>
                <a:spLocks/>
              </p:cNvSpPr>
              <p:nvPr/>
            </p:nvSpPr>
            <p:spPr bwMode="auto">
              <a:xfrm>
                <a:off x="9215059" y="1774777"/>
                <a:ext cx="752975" cy="329715"/>
              </a:xfrm>
              <a:custGeom>
                <a:avLst/>
                <a:gdLst>
                  <a:gd name="connsiteX0" fmla="*/ 136525 w 2544762"/>
                  <a:gd name="connsiteY0" fmla="*/ 596287 h 1114307"/>
                  <a:gd name="connsiteX1" fmla="*/ 184069 w 2544762"/>
                  <a:gd name="connsiteY1" fmla="*/ 759621 h 1114307"/>
                  <a:gd name="connsiteX2" fmla="*/ 117638 w 2544762"/>
                  <a:gd name="connsiteY2" fmla="*/ 749168 h 1114307"/>
                  <a:gd name="connsiteX3" fmla="*/ 44043 w 2544762"/>
                  <a:gd name="connsiteY3" fmla="*/ 695594 h 1114307"/>
                  <a:gd name="connsiteX4" fmla="*/ 21248 w 2544762"/>
                  <a:gd name="connsiteY4" fmla="*/ 642020 h 1114307"/>
                  <a:gd name="connsiteX5" fmla="*/ 77910 w 2544762"/>
                  <a:gd name="connsiteY5" fmla="*/ 617193 h 1114307"/>
                  <a:gd name="connsiteX6" fmla="*/ 136525 w 2544762"/>
                  <a:gd name="connsiteY6" fmla="*/ 596287 h 1114307"/>
                  <a:gd name="connsiteX7" fmla="*/ 2409329 w 2544762"/>
                  <a:gd name="connsiteY7" fmla="*/ 586108 h 1114307"/>
                  <a:gd name="connsiteX8" fmla="*/ 2531219 w 2544762"/>
                  <a:gd name="connsiteY8" fmla="*/ 636995 h 1114307"/>
                  <a:gd name="connsiteX9" fmla="*/ 2423517 w 2544762"/>
                  <a:gd name="connsiteY9" fmla="*/ 751165 h 1114307"/>
                  <a:gd name="connsiteX10" fmla="*/ 2362895 w 2544762"/>
                  <a:gd name="connsiteY10" fmla="*/ 759646 h 1114307"/>
                  <a:gd name="connsiteX11" fmla="*/ 2380952 w 2544762"/>
                  <a:gd name="connsiteY11" fmla="*/ 673529 h 1114307"/>
                  <a:gd name="connsiteX12" fmla="*/ 2398365 w 2544762"/>
                  <a:gd name="connsiteY12" fmla="*/ 591980 h 1114307"/>
                  <a:gd name="connsiteX13" fmla="*/ 2409329 w 2544762"/>
                  <a:gd name="connsiteY13" fmla="*/ 586108 h 1114307"/>
                  <a:gd name="connsiteX14" fmla="*/ 1269877 w 2544762"/>
                  <a:gd name="connsiteY14" fmla="*/ 412946 h 1114307"/>
                  <a:gd name="connsiteX15" fmla="*/ 1486505 w 2544762"/>
                  <a:gd name="connsiteY15" fmla="*/ 417335 h 1114307"/>
                  <a:gd name="connsiteX16" fmla="*/ 2245921 w 2544762"/>
                  <a:gd name="connsiteY16" fmla="*/ 535014 h 1114307"/>
                  <a:gd name="connsiteX17" fmla="*/ 2316670 w 2544762"/>
                  <a:gd name="connsiteY17" fmla="*/ 561670 h 1114307"/>
                  <a:gd name="connsiteX18" fmla="*/ 2277077 w 2544762"/>
                  <a:gd name="connsiteY18" fmla="*/ 761920 h 1114307"/>
                  <a:gd name="connsiteX19" fmla="*/ 1896720 w 2544762"/>
                  <a:gd name="connsiteY19" fmla="*/ 1073997 h 1114307"/>
                  <a:gd name="connsiteX20" fmla="*/ 1546220 w 2544762"/>
                  <a:gd name="connsiteY20" fmla="*/ 1114307 h 1114307"/>
                  <a:gd name="connsiteX21" fmla="*/ 1407318 w 2544762"/>
                  <a:gd name="connsiteY21" fmla="*/ 1048641 h 1114307"/>
                  <a:gd name="connsiteX22" fmla="*/ 1272311 w 2544762"/>
                  <a:gd name="connsiteY22" fmla="*/ 943315 h 1114307"/>
                  <a:gd name="connsiteX23" fmla="*/ 1172353 w 2544762"/>
                  <a:gd name="connsiteY23" fmla="*/ 1013532 h 1114307"/>
                  <a:gd name="connsiteX24" fmla="*/ 1073045 w 2544762"/>
                  <a:gd name="connsiteY24" fmla="*/ 1106505 h 1114307"/>
                  <a:gd name="connsiteX25" fmla="*/ 756297 w 2544762"/>
                  <a:gd name="connsiteY25" fmla="*/ 1096102 h 1114307"/>
                  <a:gd name="connsiteX26" fmla="*/ 267544 w 2544762"/>
                  <a:gd name="connsiteY26" fmla="*/ 758019 h 1114307"/>
                  <a:gd name="connsiteX27" fmla="*/ 230547 w 2544762"/>
                  <a:gd name="connsiteY27" fmla="*/ 577924 h 1114307"/>
                  <a:gd name="connsiteX28" fmla="*/ 355818 w 2544762"/>
                  <a:gd name="connsiteY28" fmla="*/ 527212 h 1114307"/>
                  <a:gd name="connsiteX29" fmla="*/ 1052275 w 2544762"/>
                  <a:gd name="connsiteY29" fmla="*/ 417335 h 1114307"/>
                  <a:gd name="connsiteX30" fmla="*/ 1269877 w 2544762"/>
                  <a:gd name="connsiteY30" fmla="*/ 412946 h 1114307"/>
                  <a:gd name="connsiteX31" fmla="*/ 110248 w 2544762"/>
                  <a:gd name="connsiteY31" fmla="*/ 243523 h 1114307"/>
                  <a:gd name="connsiteX32" fmla="*/ 119944 w 2544762"/>
                  <a:gd name="connsiteY32" fmla="*/ 249773 h 1114307"/>
                  <a:gd name="connsiteX33" fmla="*/ 127115 w 2544762"/>
                  <a:gd name="connsiteY33" fmla="*/ 377682 h 1114307"/>
                  <a:gd name="connsiteX34" fmla="*/ 126463 w 2544762"/>
                  <a:gd name="connsiteY34" fmla="*/ 506889 h 1114307"/>
                  <a:gd name="connsiteX35" fmla="*/ 7171 w 2544762"/>
                  <a:gd name="connsiteY35" fmla="*/ 554287 h 1114307"/>
                  <a:gd name="connsiteX36" fmla="*/ 0 w 2544762"/>
                  <a:gd name="connsiteY36" fmla="*/ 443259 h 1114307"/>
                  <a:gd name="connsiteX37" fmla="*/ 9126 w 2544762"/>
                  <a:gd name="connsiteY37" fmla="*/ 319895 h 1114307"/>
                  <a:gd name="connsiteX38" fmla="*/ 87351 w 2544762"/>
                  <a:gd name="connsiteY38" fmla="*/ 254318 h 1114307"/>
                  <a:gd name="connsiteX39" fmla="*/ 110248 w 2544762"/>
                  <a:gd name="connsiteY39" fmla="*/ 243523 h 1114307"/>
                  <a:gd name="connsiteX40" fmla="*/ 2430807 w 2544762"/>
                  <a:gd name="connsiteY40" fmla="*/ 243357 h 1114307"/>
                  <a:gd name="connsiteX41" fmla="*/ 2508909 w 2544762"/>
                  <a:gd name="connsiteY41" fmla="*/ 292093 h 1114307"/>
                  <a:gd name="connsiteX42" fmla="*/ 2544762 w 2544762"/>
                  <a:gd name="connsiteY42" fmla="*/ 444608 h 1114307"/>
                  <a:gd name="connsiteX43" fmla="*/ 2537591 w 2544762"/>
                  <a:gd name="connsiteY43" fmla="*/ 554288 h 1114307"/>
                  <a:gd name="connsiteX44" fmla="*/ 2418299 w 2544762"/>
                  <a:gd name="connsiteY44" fmla="*/ 506911 h 1114307"/>
                  <a:gd name="connsiteX45" fmla="*/ 2416996 w 2544762"/>
                  <a:gd name="connsiteY45" fmla="*/ 375814 h 1114307"/>
                  <a:gd name="connsiteX46" fmla="*/ 2424818 w 2544762"/>
                  <a:gd name="connsiteY46" fmla="*/ 248610 h 1114307"/>
                  <a:gd name="connsiteX47" fmla="*/ 2430807 w 2544762"/>
                  <a:gd name="connsiteY47" fmla="*/ 243357 h 1114307"/>
                  <a:gd name="connsiteX48" fmla="*/ 1281716 w 2544762"/>
                  <a:gd name="connsiteY48" fmla="*/ 61 h 1114307"/>
                  <a:gd name="connsiteX49" fmla="*/ 1958468 w 2544762"/>
                  <a:gd name="connsiteY49" fmla="*/ 58078 h 1114307"/>
                  <a:gd name="connsiteX50" fmla="*/ 2338245 w 2544762"/>
                  <a:gd name="connsiteY50" fmla="*/ 193870 h 1114307"/>
                  <a:gd name="connsiteX51" fmla="*/ 2340193 w 2544762"/>
                  <a:gd name="connsiteY51" fmla="*/ 334209 h 1114307"/>
                  <a:gd name="connsiteX52" fmla="*/ 2329156 w 2544762"/>
                  <a:gd name="connsiteY52" fmla="*/ 466752 h 1114307"/>
                  <a:gd name="connsiteX53" fmla="*/ 2259044 w 2544762"/>
                  <a:gd name="connsiteY53" fmla="*/ 455057 h 1114307"/>
                  <a:gd name="connsiteX54" fmla="*/ 1615045 w 2544762"/>
                  <a:gd name="connsiteY54" fmla="*/ 345254 h 1114307"/>
                  <a:gd name="connsiteX55" fmla="*/ 1056091 w 2544762"/>
                  <a:gd name="connsiteY55" fmla="*/ 337458 h 1114307"/>
                  <a:gd name="connsiteX56" fmla="*/ 270568 w 2544762"/>
                  <a:gd name="connsiteY56" fmla="*/ 466752 h 1114307"/>
                  <a:gd name="connsiteX57" fmla="*/ 216036 w 2544762"/>
                  <a:gd name="connsiteY57" fmla="*/ 477147 h 1114307"/>
                  <a:gd name="connsiteX58" fmla="*/ 205000 w 2544762"/>
                  <a:gd name="connsiteY58" fmla="*/ 340057 h 1114307"/>
                  <a:gd name="connsiteX59" fmla="*/ 254988 w 2544762"/>
                  <a:gd name="connsiteY59" fmla="*/ 159435 h 1114307"/>
                  <a:gd name="connsiteX60" fmla="*/ 1035966 w 2544762"/>
                  <a:gd name="connsiteY60" fmla="*/ 5451 h 1114307"/>
                  <a:gd name="connsiteX61" fmla="*/ 1281716 w 2544762"/>
                  <a:gd name="connsiteY61" fmla="*/ 61 h 1114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544762" h="1114307">
                    <a:moveTo>
                      <a:pt x="136525" y="596287"/>
                    </a:moveTo>
                    <a:cubicBezTo>
                      <a:pt x="148899" y="595633"/>
                      <a:pt x="150202" y="600207"/>
                      <a:pt x="184069" y="759621"/>
                    </a:cubicBezTo>
                    <a:cubicBezTo>
                      <a:pt x="187325" y="776608"/>
                      <a:pt x="169740" y="773995"/>
                      <a:pt x="117638" y="749168"/>
                    </a:cubicBezTo>
                    <a:cubicBezTo>
                      <a:pt x="81817" y="731528"/>
                      <a:pt x="65535" y="719768"/>
                      <a:pt x="44043" y="695594"/>
                    </a:cubicBezTo>
                    <a:cubicBezTo>
                      <a:pt x="16038" y="665541"/>
                      <a:pt x="9525" y="650514"/>
                      <a:pt x="21248" y="642020"/>
                    </a:cubicBezTo>
                    <a:cubicBezTo>
                      <a:pt x="25156" y="640060"/>
                      <a:pt x="50556" y="628954"/>
                      <a:pt x="77910" y="617193"/>
                    </a:cubicBezTo>
                    <a:cubicBezTo>
                      <a:pt x="105263" y="606087"/>
                      <a:pt x="131315" y="596287"/>
                      <a:pt x="136525" y="596287"/>
                    </a:cubicBezTo>
                    <a:close/>
                    <a:moveTo>
                      <a:pt x="2409329" y="586108"/>
                    </a:moveTo>
                    <a:cubicBezTo>
                      <a:pt x="2425452" y="586761"/>
                      <a:pt x="2526059" y="628514"/>
                      <a:pt x="2531219" y="636995"/>
                    </a:cubicBezTo>
                    <a:cubicBezTo>
                      <a:pt x="2544762" y="658524"/>
                      <a:pt x="2484784" y="722459"/>
                      <a:pt x="2423517" y="751165"/>
                    </a:cubicBezTo>
                    <a:cubicBezTo>
                      <a:pt x="2375148" y="774651"/>
                      <a:pt x="2359025" y="776608"/>
                      <a:pt x="2362895" y="759646"/>
                    </a:cubicBezTo>
                    <a:cubicBezTo>
                      <a:pt x="2364184" y="753122"/>
                      <a:pt x="2372568" y="714631"/>
                      <a:pt x="2380952" y="673529"/>
                    </a:cubicBezTo>
                    <a:cubicBezTo>
                      <a:pt x="2389336" y="631776"/>
                      <a:pt x="2397075" y="595894"/>
                      <a:pt x="2398365" y="591980"/>
                    </a:cubicBezTo>
                    <a:cubicBezTo>
                      <a:pt x="2399655" y="589370"/>
                      <a:pt x="2404169" y="586108"/>
                      <a:pt x="2409329" y="586108"/>
                    </a:cubicBezTo>
                    <a:close/>
                    <a:moveTo>
                      <a:pt x="1269877" y="412946"/>
                    </a:moveTo>
                    <a:cubicBezTo>
                      <a:pt x="1353283" y="412946"/>
                      <a:pt x="1436526" y="414409"/>
                      <a:pt x="1486505" y="417335"/>
                    </a:cubicBezTo>
                    <a:cubicBezTo>
                      <a:pt x="1759765" y="432288"/>
                      <a:pt x="2020044" y="472598"/>
                      <a:pt x="2245921" y="535014"/>
                    </a:cubicBezTo>
                    <a:cubicBezTo>
                      <a:pt x="2289409" y="547367"/>
                      <a:pt x="2313425" y="555819"/>
                      <a:pt x="2316670" y="561670"/>
                    </a:cubicBezTo>
                    <a:cubicBezTo>
                      <a:pt x="2322512" y="572723"/>
                      <a:pt x="2297847" y="697554"/>
                      <a:pt x="2277077" y="761920"/>
                    </a:cubicBezTo>
                    <a:cubicBezTo>
                      <a:pt x="2228396" y="914057"/>
                      <a:pt x="2096634" y="1022634"/>
                      <a:pt x="1896720" y="1073997"/>
                    </a:cubicBezTo>
                    <a:cubicBezTo>
                      <a:pt x="1801955" y="1098703"/>
                      <a:pt x="1666298" y="1114307"/>
                      <a:pt x="1546220" y="1114307"/>
                    </a:cubicBezTo>
                    <a:cubicBezTo>
                      <a:pt x="1470927" y="1114307"/>
                      <a:pt x="1461191" y="1109106"/>
                      <a:pt x="1407318" y="1048641"/>
                    </a:cubicBezTo>
                    <a:cubicBezTo>
                      <a:pt x="1322938" y="956318"/>
                      <a:pt x="1306712" y="943315"/>
                      <a:pt x="1272311" y="943315"/>
                    </a:cubicBezTo>
                    <a:cubicBezTo>
                      <a:pt x="1244400" y="943315"/>
                      <a:pt x="1212596" y="964770"/>
                      <a:pt x="1172353" y="1013532"/>
                    </a:cubicBezTo>
                    <a:cubicBezTo>
                      <a:pt x="1121726" y="1072046"/>
                      <a:pt x="1095114" y="1096753"/>
                      <a:pt x="1073045" y="1106505"/>
                    </a:cubicBezTo>
                    <a:cubicBezTo>
                      <a:pt x="1041240" y="1119508"/>
                      <a:pt x="879621" y="1114307"/>
                      <a:pt x="756297" y="1096102"/>
                    </a:cubicBezTo>
                    <a:cubicBezTo>
                      <a:pt x="494071" y="1057093"/>
                      <a:pt x="325961" y="940714"/>
                      <a:pt x="267544" y="758019"/>
                    </a:cubicBezTo>
                    <a:cubicBezTo>
                      <a:pt x="251318" y="706656"/>
                      <a:pt x="228600" y="596129"/>
                      <a:pt x="230547" y="577924"/>
                    </a:cubicBezTo>
                    <a:cubicBezTo>
                      <a:pt x="232494" y="561670"/>
                      <a:pt x="237038" y="559720"/>
                      <a:pt x="355818" y="527212"/>
                    </a:cubicBezTo>
                    <a:cubicBezTo>
                      <a:pt x="549892" y="473899"/>
                      <a:pt x="823152" y="430338"/>
                      <a:pt x="1052275" y="417335"/>
                    </a:cubicBezTo>
                    <a:cubicBezTo>
                      <a:pt x="1102903" y="414409"/>
                      <a:pt x="1186471" y="412946"/>
                      <a:pt x="1269877" y="412946"/>
                    </a:cubicBezTo>
                    <a:close/>
                    <a:moveTo>
                      <a:pt x="110248" y="243523"/>
                    </a:moveTo>
                    <a:cubicBezTo>
                      <a:pt x="116196" y="242793"/>
                      <a:pt x="119944" y="244903"/>
                      <a:pt x="119944" y="249773"/>
                    </a:cubicBezTo>
                    <a:cubicBezTo>
                      <a:pt x="119944" y="254318"/>
                      <a:pt x="123203" y="311455"/>
                      <a:pt x="127115" y="377682"/>
                    </a:cubicBezTo>
                    <a:cubicBezTo>
                      <a:pt x="134937" y="493254"/>
                      <a:pt x="134937" y="498448"/>
                      <a:pt x="126463" y="506889"/>
                    </a:cubicBezTo>
                    <a:cubicBezTo>
                      <a:pt x="114077" y="518576"/>
                      <a:pt x="15645" y="557533"/>
                      <a:pt x="7171" y="554287"/>
                    </a:cubicBezTo>
                    <a:cubicBezTo>
                      <a:pt x="1304" y="552339"/>
                      <a:pt x="0" y="529614"/>
                      <a:pt x="0" y="443259"/>
                    </a:cubicBezTo>
                    <a:cubicBezTo>
                      <a:pt x="0" y="347165"/>
                      <a:pt x="1304" y="333530"/>
                      <a:pt x="9126" y="319895"/>
                    </a:cubicBezTo>
                    <a:cubicBezTo>
                      <a:pt x="17600" y="306910"/>
                      <a:pt x="39764" y="287431"/>
                      <a:pt x="87351" y="254318"/>
                    </a:cubicBezTo>
                    <a:cubicBezTo>
                      <a:pt x="96151" y="247825"/>
                      <a:pt x="104299" y="244254"/>
                      <a:pt x="110248" y="243523"/>
                    </a:cubicBezTo>
                    <a:close/>
                    <a:moveTo>
                      <a:pt x="2430807" y="243357"/>
                    </a:moveTo>
                    <a:cubicBezTo>
                      <a:pt x="2442541" y="243905"/>
                      <a:pt x="2470774" y="261428"/>
                      <a:pt x="2508909" y="292093"/>
                    </a:cubicBezTo>
                    <a:cubicBezTo>
                      <a:pt x="2544110" y="320649"/>
                      <a:pt x="2544762" y="323894"/>
                      <a:pt x="2544762" y="444608"/>
                    </a:cubicBezTo>
                    <a:cubicBezTo>
                      <a:pt x="2544762" y="529626"/>
                      <a:pt x="2543458" y="552341"/>
                      <a:pt x="2537591" y="554288"/>
                    </a:cubicBezTo>
                    <a:cubicBezTo>
                      <a:pt x="2529117" y="557533"/>
                      <a:pt x="2430033" y="518593"/>
                      <a:pt x="2418299" y="506911"/>
                    </a:cubicBezTo>
                    <a:cubicBezTo>
                      <a:pt x="2409825" y="498474"/>
                      <a:pt x="2409825" y="493282"/>
                      <a:pt x="2416996" y="375814"/>
                    </a:cubicBezTo>
                    <a:cubicBezTo>
                      <a:pt x="2421559" y="308967"/>
                      <a:pt x="2424818" y="251855"/>
                      <a:pt x="2424818" y="248610"/>
                    </a:cubicBezTo>
                    <a:cubicBezTo>
                      <a:pt x="2424818" y="244879"/>
                      <a:pt x="2426896" y="243175"/>
                      <a:pt x="2430807" y="243357"/>
                    </a:cubicBezTo>
                    <a:close/>
                    <a:moveTo>
                      <a:pt x="1281716" y="61"/>
                    </a:moveTo>
                    <a:cubicBezTo>
                      <a:pt x="1530488" y="1309"/>
                      <a:pt x="1780264" y="22019"/>
                      <a:pt x="1958468" y="58078"/>
                    </a:cubicBezTo>
                    <a:cubicBezTo>
                      <a:pt x="2138943" y="94463"/>
                      <a:pt x="2320717" y="159435"/>
                      <a:pt x="2338245" y="193870"/>
                    </a:cubicBezTo>
                    <a:cubicBezTo>
                      <a:pt x="2344737" y="206214"/>
                      <a:pt x="2344737" y="225056"/>
                      <a:pt x="2340193" y="334209"/>
                    </a:cubicBezTo>
                    <a:cubicBezTo>
                      <a:pt x="2336298" y="416723"/>
                      <a:pt x="2332402" y="462204"/>
                      <a:pt x="2329156" y="466752"/>
                    </a:cubicBezTo>
                    <a:cubicBezTo>
                      <a:pt x="2323963" y="471300"/>
                      <a:pt x="2310330" y="469351"/>
                      <a:pt x="2259044" y="455057"/>
                    </a:cubicBezTo>
                    <a:cubicBezTo>
                      <a:pt x="2070778" y="403729"/>
                      <a:pt x="1855246" y="367345"/>
                      <a:pt x="1615045" y="345254"/>
                    </a:cubicBezTo>
                    <a:cubicBezTo>
                      <a:pt x="1496243" y="334859"/>
                      <a:pt x="1182034" y="330311"/>
                      <a:pt x="1056091" y="337458"/>
                    </a:cubicBezTo>
                    <a:cubicBezTo>
                      <a:pt x="763954" y="355000"/>
                      <a:pt x="501031" y="398531"/>
                      <a:pt x="270568" y="466752"/>
                    </a:cubicBezTo>
                    <a:cubicBezTo>
                      <a:pt x="239407" y="476498"/>
                      <a:pt x="219282" y="479746"/>
                      <a:pt x="216036" y="477147"/>
                    </a:cubicBezTo>
                    <a:cubicBezTo>
                      <a:pt x="213439" y="474548"/>
                      <a:pt x="208895" y="412825"/>
                      <a:pt x="205000" y="340057"/>
                    </a:cubicBezTo>
                    <a:cubicBezTo>
                      <a:pt x="197210" y="180226"/>
                      <a:pt x="195262" y="188022"/>
                      <a:pt x="254988" y="159435"/>
                    </a:cubicBezTo>
                    <a:cubicBezTo>
                      <a:pt x="425725" y="78220"/>
                      <a:pt x="708124" y="22344"/>
                      <a:pt x="1035966" y="5451"/>
                    </a:cubicBezTo>
                    <a:cubicBezTo>
                      <a:pt x="1115979" y="1391"/>
                      <a:pt x="1198792" y="-356"/>
                      <a:pt x="1281716" y="61"/>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sz="1050">
                  <a:solidFill>
                    <a:schemeClr val="bg1"/>
                  </a:solidFill>
                </a:endParaRPr>
              </a:p>
            </p:txBody>
          </p:sp>
          <p:sp>
            <p:nvSpPr>
              <p:cNvPr id="242" name="Rectangle 241">
                <a:extLst>
                  <a:ext uri="{FF2B5EF4-FFF2-40B4-BE49-F238E27FC236}">
                    <a16:creationId xmlns:a16="http://schemas.microsoft.com/office/drawing/2014/main" id="{B8823120-FC4C-476E-9CDC-2B95A7EC376C}"/>
                  </a:ext>
                </a:extLst>
              </p:cNvPr>
              <p:cNvSpPr/>
              <p:nvPr/>
            </p:nvSpPr>
            <p:spPr>
              <a:xfrm>
                <a:off x="8745726" y="2330761"/>
                <a:ext cx="1691640" cy="261610"/>
              </a:xfrm>
              <a:prstGeom prst="rect">
                <a:avLst/>
              </a:prstGeom>
            </p:spPr>
            <p:txBody>
              <a:bodyPr wrap="square">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1"/>
                    </a:solidFill>
                    <a:latin typeface="Segoe UI Semilight" panose="020B0402040204020203" pitchFamily="34" charset="0"/>
                    <a:cs typeface="Segoe UI Semilight" panose="020B0402040204020203" pitchFamily="34" charset="0"/>
                  </a:rPr>
                  <a:t>HoloLens</a:t>
                </a:r>
              </a:p>
            </p:txBody>
          </p:sp>
          <p:sp>
            <p:nvSpPr>
              <p:cNvPr id="243" name="Title 92">
                <a:extLst>
                  <a:ext uri="{FF2B5EF4-FFF2-40B4-BE49-F238E27FC236}">
                    <a16:creationId xmlns:a16="http://schemas.microsoft.com/office/drawing/2014/main" id="{7ED6CBD6-430A-4DF6-9E04-2DC9EB287F0D}"/>
                  </a:ext>
                </a:extLst>
              </p:cNvPr>
              <p:cNvSpPr txBox="1">
                <a:spLocks/>
              </p:cNvSpPr>
              <p:nvPr/>
            </p:nvSpPr>
            <p:spPr>
              <a:xfrm>
                <a:off x="3545392" y="3046267"/>
                <a:ext cx="4521355" cy="332789"/>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sz="1000" b="1" u="none" strike="noStrike" cap="none" spc="300" normalizeH="0" noProof="0" dirty="0">
                    <a:ln w="3175">
                      <a:noFill/>
                    </a:ln>
                    <a:solidFill>
                      <a:schemeClr val="bg1"/>
                    </a:solidFill>
                    <a:effectLst/>
                    <a:uLnTx/>
                    <a:uFillTx/>
                    <a:latin typeface="Segoe UI" charset="0"/>
                    <a:ea typeface="Segoe UI" charset="0"/>
                    <a:cs typeface="Segoe UI" charset="0"/>
                  </a:rPr>
                  <a:t>UNIVERSAL APPS</a:t>
                </a:r>
              </a:p>
            </p:txBody>
          </p:sp>
        </p:grpSp>
        <p:grpSp>
          <p:nvGrpSpPr>
            <p:cNvPr id="251" name="Group 250">
              <a:extLst>
                <a:ext uri="{FF2B5EF4-FFF2-40B4-BE49-F238E27FC236}">
                  <a16:creationId xmlns:a16="http://schemas.microsoft.com/office/drawing/2014/main" id="{3E833144-193B-4F96-8766-085EC9045741}"/>
                </a:ext>
              </a:extLst>
            </p:cNvPr>
            <p:cNvGrpSpPr/>
            <p:nvPr/>
          </p:nvGrpSpPr>
          <p:grpSpPr>
            <a:xfrm>
              <a:off x="103167" y="3074755"/>
              <a:ext cx="6482157" cy="1302136"/>
              <a:chOff x="807962" y="3652591"/>
              <a:chExt cx="9711571" cy="1950861"/>
            </a:xfrm>
          </p:grpSpPr>
          <p:sp>
            <p:nvSpPr>
              <p:cNvPr id="252" name="Freeform 146">
                <a:extLst>
                  <a:ext uri="{FF2B5EF4-FFF2-40B4-BE49-F238E27FC236}">
                    <a16:creationId xmlns:a16="http://schemas.microsoft.com/office/drawing/2014/main" id="{D7A4A79D-57EF-42DC-BC61-4E1D2E7E1878}"/>
                  </a:ext>
                </a:extLst>
              </p:cNvPr>
              <p:cNvSpPr>
                <a:spLocks noChangeAspect="1"/>
              </p:cNvSpPr>
              <p:nvPr/>
            </p:nvSpPr>
            <p:spPr bwMode="auto">
              <a:xfrm flipH="1">
                <a:off x="9361882" y="4637200"/>
                <a:ext cx="727668" cy="460838"/>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IN" sz="1200" b="1">
                  <a:solidFill>
                    <a:srgbClr val="FFFFFF"/>
                  </a:solidFill>
                  <a:latin typeface="Segoe UI Light"/>
                  <a:ea typeface="Segoe UI" pitchFamily="34" charset="0"/>
                  <a:cs typeface="Segoe UI" pitchFamily="34" charset="0"/>
                </a:endParaRPr>
              </a:p>
            </p:txBody>
          </p:sp>
          <p:sp>
            <p:nvSpPr>
              <p:cNvPr id="253" name="Freeform 36">
                <a:extLst>
                  <a:ext uri="{FF2B5EF4-FFF2-40B4-BE49-F238E27FC236}">
                    <a16:creationId xmlns:a16="http://schemas.microsoft.com/office/drawing/2014/main" id="{571942F1-7D80-4910-8E1F-4B1B7E7B13EE}"/>
                  </a:ext>
                </a:extLst>
              </p:cNvPr>
              <p:cNvSpPr>
                <a:spLocks noChangeAspect="1" noEditPoints="1"/>
              </p:cNvSpPr>
              <p:nvPr/>
            </p:nvSpPr>
            <p:spPr bwMode="black">
              <a:xfrm>
                <a:off x="5484544" y="4600044"/>
                <a:ext cx="485483" cy="486090"/>
              </a:xfrm>
              <a:custGeom>
                <a:avLst/>
                <a:gdLst>
                  <a:gd name="T0" fmla="*/ 600 w 800"/>
                  <a:gd name="T1" fmla="*/ 0 h 801"/>
                  <a:gd name="T2" fmla="*/ 283 w 800"/>
                  <a:gd name="T3" fmla="*/ 317 h 801"/>
                  <a:gd name="T4" fmla="*/ 81 w 800"/>
                  <a:gd name="T5" fmla="*/ 159 h 801"/>
                  <a:gd name="T6" fmla="*/ 0 w 800"/>
                  <a:gd name="T7" fmla="*/ 200 h 801"/>
                  <a:gd name="T8" fmla="*/ 0 w 800"/>
                  <a:gd name="T9" fmla="*/ 600 h 801"/>
                  <a:gd name="T10" fmla="*/ 81 w 800"/>
                  <a:gd name="T11" fmla="*/ 641 h 801"/>
                  <a:gd name="T12" fmla="*/ 283 w 800"/>
                  <a:gd name="T13" fmla="*/ 484 h 801"/>
                  <a:gd name="T14" fmla="*/ 600 w 800"/>
                  <a:gd name="T15" fmla="*/ 801 h 801"/>
                  <a:gd name="T16" fmla="*/ 800 w 800"/>
                  <a:gd name="T17" fmla="*/ 722 h 801"/>
                  <a:gd name="T18" fmla="*/ 800 w 800"/>
                  <a:gd name="T19" fmla="*/ 78 h 801"/>
                  <a:gd name="T20" fmla="*/ 600 w 800"/>
                  <a:gd name="T21" fmla="*/ 0 h 801"/>
                  <a:gd name="T22" fmla="*/ 81 w 800"/>
                  <a:gd name="T23" fmla="*/ 519 h 801"/>
                  <a:gd name="T24" fmla="*/ 81 w 800"/>
                  <a:gd name="T25" fmla="*/ 281 h 801"/>
                  <a:gd name="T26" fmla="*/ 200 w 800"/>
                  <a:gd name="T27" fmla="*/ 400 h 801"/>
                  <a:gd name="T28" fmla="*/ 81 w 800"/>
                  <a:gd name="T29" fmla="*/ 519 h 801"/>
                  <a:gd name="T30" fmla="*/ 388 w 800"/>
                  <a:gd name="T31" fmla="*/ 400 h 801"/>
                  <a:gd name="T32" fmla="*/ 600 w 800"/>
                  <a:gd name="T33" fmla="*/ 236 h 801"/>
                  <a:gd name="T34" fmla="*/ 600 w 800"/>
                  <a:gd name="T35" fmla="*/ 565 h 801"/>
                  <a:gd name="T36" fmla="*/ 388 w 800"/>
                  <a:gd name="T37" fmla="*/ 400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0" h="801">
                    <a:moveTo>
                      <a:pt x="600" y="0"/>
                    </a:moveTo>
                    <a:lnTo>
                      <a:pt x="283" y="317"/>
                    </a:lnTo>
                    <a:lnTo>
                      <a:pt x="81" y="159"/>
                    </a:lnTo>
                    <a:lnTo>
                      <a:pt x="0" y="200"/>
                    </a:lnTo>
                    <a:lnTo>
                      <a:pt x="0" y="600"/>
                    </a:lnTo>
                    <a:lnTo>
                      <a:pt x="81" y="641"/>
                    </a:lnTo>
                    <a:lnTo>
                      <a:pt x="283" y="484"/>
                    </a:lnTo>
                    <a:lnTo>
                      <a:pt x="600" y="801"/>
                    </a:lnTo>
                    <a:lnTo>
                      <a:pt x="800" y="722"/>
                    </a:lnTo>
                    <a:lnTo>
                      <a:pt x="800" y="78"/>
                    </a:lnTo>
                    <a:lnTo>
                      <a:pt x="600" y="0"/>
                    </a:lnTo>
                    <a:close/>
                    <a:moveTo>
                      <a:pt x="81" y="519"/>
                    </a:moveTo>
                    <a:lnTo>
                      <a:pt x="81" y="281"/>
                    </a:lnTo>
                    <a:lnTo>
                      <a:pt x="200" y="400"/>
                    </a:lnTo>
                    <a:lnTo>
                      <a:pt x="81" y="519"/>
                    </a:lnTo>
                    <a:close/>
                    <a:moveTo>
                      <a:pt x="388" y="400"/>
                    </a:moveTo>
                    <a:lnTo>
                      <a:pt x="600" y="236"/>
                    </a:lnTo>
                    <a:lnTo>
                      <a:pt x="600" y="565"/>
                    </a:lnTo>
                    <a:lnTo>
                      <a:pt x="388" y="400"/>
                    </a:lnTo>
                    <a:close/>
                  </a:path>
                </a:pathLst>
              </a:custGeom>
              <a:solidFill>
                <a:schemeClr val="bg2"/>
              </a:solidFill>
              <a:ln>
                <a:noFill/>
              </a:ln>
            </p:spPr>
            <p:txBody>
              <a:bodyPr vert="horz" wrap="square" lIns="89642" tIns="44821" rIns="89642" bIns="44821" numCol="1" anchor="t" anchorCtr="0" compatLnSpc="1">
                <a:prstTxWarp prst="textNoShape">
                  <a:avLst/>
                </a:prstTxWarp>
              </a:bodyPr>
              <a:lstStyle/>
              <a:p>
                <a:pPr defTabSz="914367"/>
                <a:endParaRPr lang="en-US" sz="1100">
                  <a:solidFill>
                    <a:srgbClr val="FFFFFF"/>
                  </a:solidFill>
                  <a:latin typeface="Segoe UI"/>
                </a:endParaRPr>
              </a:p>
            </p:txBody>
          </p:sp>
          <p:grpSp>
            <p:nvGrpSpPr>
              <p:cNvPr id="254" name="Group 253">
                <a:extLst>
                  <a:ext uri="{FF2B5EF4-FFF2-40B4-BE49-F238E27FC236}">
                    <a16:creationId xmlns:a16="http://schemas.microsoft.com/office/drawing/2014/main" id="{DC0D5AC8-56FD-43F4-81F3-250291A5ACD2}"/>
                  </a:ext>
                </a:extLst>
              </p:cNvPr>
              <p:cNvGrpSpPr/>
              <p:nvPr/>
            </p:nvGrpSpPr>
            <p:grpSpPr>
              <a:xfrm>
                <a:off x="3273509" y="4485154"/>
                <a:ext cx="798382" cy="626831"/>
                <a:chOff x="4638774" y="5388309"/>
                <a:chExt cx="1218247" cy="956478"/>
              </a:xfrm>
              <a:solidFill>
                <a:schemeClr val="bg2"/>
              </a:solidFill>
            </p:grpSpPr>
            <p:sp>
              <p:nvSpPr>
                <p:cNvPr id="272" name="Freeform: Shape 11">
                  <a:extLst>
                    <a:ext uri="{FF2B5EF4-FFF2-40B4-BE49-F238E27FC236}">
                      <a16:creationId xmlns:a16="http://schemas.microsoft.com/office/drawing/2014/main" id="{BCF1F75B-13E9-49E9-B119-DCCD0FA91277}"/>
                    </a:ext>
                  </a:extLst>
                </p:cNvPr>
                <p:cNvSpPr/>
                <p:nvPr/>
              </p:nvSpPr>
              <p:spPr>
                <a:xfrm>
                  <a:off x="5228640" y="5388309"/>
                  <a:ext cx="330342" cy="687751"/>
                </a:xfrm>
                <a:custGeom>
                  <a:avLst/>
                  <a:gdLst>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747211 w 978741"/>
                    <a:gd name="connsiteY25" fmla="*/ 314336 h 2037678"/>
                    <a:gd name="connsiteX26" fmla="*/ 747211 w 978741"/>
                    <a:gd name="connsiteY26" fmla="*/ 347604 h 2037678"/>
                    <a:gd name="connsiteX27" fmla="*/ 835134 w 978741"/>
                    <a:gd name="connsiteY27" fmla="*/ 347604 h 2037678"/>
                    <a:gd name="connsiteX28" fmla="*/ 835134 w 978741"/>
                    <a:gd name="connsiteY28" fmla="*/ 1027543 h 2037678"/>
                    <a:gd name="connsiteX29" fmla="*/ 747211 w 978741"/>
                    <a:gd name="connsiteY29" fmla="*/ 1027543 h 2037678"/>
                    <a:gd name="connsiteX30" fmla="*/ 747211 w 978741"/>
                    <a:gd name="connsiteY30" fmla="*/ 1075637 h 2037678"/>
                    <a:gd name="connsiteX31" fmla="*/ 810866 w 978741"/>
                    <a:gd name="connsiteY31" fmla="*/ 1075638 h 2037678"/>
                    <a:gd name="connsiteX32" fmla="*/ 805120 w 978741"/>
                    <a:gd name="connsiteY32" fmla="*/ 1132630 h 2037678"/>
                    <a:gd name="connsiteX33" fmla="*/ 489368 w 978741"/>
                    <a:gd name="connsiteY33" fmla="*/ 1389976 h 2037678"/>
                    <a:gd name="connsiteX34" fmla="*/ 489369 w 978741"/>
                    <a:gd name="connsiteY34" fmla="*/ 1389975 h 2037678"/>
                    <a:gd name="connsiteX35" fmla="*/ 173616 w 978741"/>
                    <a:gd name="connsiteY35" fmla="*/ 1132630 h 2037678"/>
                    <a:gd name="connsiteX36" fmla="*/ 167871 w 978741"/>
                    <a:gd name="connsiteY36" fmla="*/ 1075638 h 2037678"/>
                    <a:gd name="connsiteX37" fmla="*/ 167608 w 978741"/>
                    <a:gd name="connsiteY37" fmla="*/ 1027543 h 2037678"/>
                    <a:gd name="connsiteX38" fmla="*/ 99511 w 978741"/>
                    <a:gd name="connsiteY38" fmla="*/ 1027543 h 2037678"/>
                    <a:gd name="connsiteX39" fmla="*/ 99511 w 978741"/>
                    <a:gd name="connsiteY39" fmla="*/ 347604 h 2037678"/>
                    <a:gd name="connsiteX40" fmla="*/ 190365 w 978741"/>
                    <a:gd name="connsiteY40" fmla="*/ 347604 h 2037678"/>
                    <a:gd name="connsiteX41" fmla="*/ 190365 w 978741"/>
                    <a:gd name="connsiteY41" fmla="*/ 314336 h 2037678"/>
                    <a:gd name="connsiteX42" fmla="*/ 167872 w 978741"/>
                    <a:gd name="connsiteY42" fmla="*/ 314336 h 2037678"/>
                    <a:gd name="connsiteX43" fmla="*/ 173616 w 978741"/>
                    <a:gd name="connsiteY43" fmla="*/ 257345 h 2037678"/>
                    <a:gd name="connsiteX44" fmla="*/ 489369 w 978741"/>
                    <a:gd name="connsiteY44"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747211 w 978741"/>
                    <a:gd name="connsiteY25" fmla="*/ 314336 h 2037678"/>
                    <a:gd name="connsiteX26" fmla="*/ 747211 w 978741"/>
                    <a:gd name="connsiteY26" fmla="*/ 347604 h 2037678"/>
                    <a:gd name="connsiteX27" fmla="*/ 835134 w 978741"/>
                    <a:gd name="connsiteY27" fmla="*/ 347604 h 2037678"/>
                    <a:gd name="connsiteX28" fmla="*/ 835134 w 978741"/>
                    <a:gd name="connsiteY28" fmla="*/ 1027543 h 2037678"/>
                    <a:gd name="connsiteX29" fmla="*/ 747211 w 978741"/>
                    <a:gd name="connsiteY29" fmla="*/ 1027543 h 2037678"/>
                    <a:gd name="connsiteX30" fmla="*/ 747211 w 978741"/>
                    <a:gd name="connsiteY30" fmla="*/ 1075637 h 2037678"/>
                    <a:gd name="connsiteX31" fmla="*/ 810866 w 978741"/>
                    <a:gd name="connsiteY31" fmla="*/ 1075638 h 2037678"/>
                    <a:gd name="connsiteX32" fmla="*/ 805120 w 978741"/>
                    <a:gd name="connsiteY32" fmla="*/ 1132630 h 2037678"/>
                    <a:gd name="connsiteX33" fmla="*/ 489368 w 978741"/>
                    <a:gd name="connsiteY33" fmla="*/ 1389976 h 2037678"/>
                    <a:gd name="connsiteX34" fmla="*/ 489369 w 978741"/>
                    <a:gd name="connsiteY34" fmla="*/ 1389975 h 2037678"/>
                    <a:gd name="connsiteX35" fmla="*/ 173616 w 978741"/>
                    <a:gd name="connsiteY35" fmla="*/ 1132630 h 2037678"/>
                    <a:gd name="connsiteX36" fmla="*/ 167871 w 978741"/>
                    <a:gd name="connsiteY36" fmla="*/ 1075638 h 2037678"/>
                    <a:gd name="connsiteX37" fmla="*/ 167608 w 978741"/>
                    <a:gd name="connsiteY37" fmla="*/ 1027543 h 2037678"/>
                    <a:gd name="connsiteX38" fmla="*/ 99511 w 978741"/>
                    <a:gd name="connsiteY38" fmla="*/ 347604 h 2037678"/>
                    <a:gd name="connsiteX39" fmla="*/ 190365 w 978741"/>
                    <a:gd name="connsiteY39" fmla="*/ 347604 h 2037678"/>
                    <a:gd name="connsiteX40" fmla="*/ 190365 w 978741"/>
                    <a:gd name="connsiteY40" fmla="*/ 314336 h 2037678"/>
                    <a:gd name="connsiteX41" fmla="*/ 167872 w 978741"/>
                    <a:gd name="connsiteY41" fmla="*/ 314336 h 2037678"/>
                    <a:gd name="connsiteX42" fmla="*/ 173616 w 978741"/>
                    <a:gd name="connsiteY42" fmla="*/ 257345 h 2037678"/>
                    <a:gd name="connsiteX43" fmla="*/ 489369 w 978741"/>
                    <a:gd name="connsiteY43"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747211 w 978741"/>
                    <a:gd name="connsiteY25" fmla="*/ 314336 h 2037678"/>
                    <a:gd name="connsiteX26" fmla="*/ 747211 w 978741"/>
                    <a:gd name="connsiteY26" fmla="*/ 347604 h 2037678"/>
                    <a:gd name="connsiteX27" fmla="*/ 835134 w 978741"/>
                    <a:gd name="connsiteY27" fmla="*/ 347604 h 2037678"/>
                    <a:gd name="connsiteX28" fmla="*/ 835134 w 978741"/>
                    <a:gd name="connsiteY28" fmla="*/ 1027543 h 2037678"/>
                    <a:gd name="connsiteX29" fmla="*/ 747211 w 978741"/>
                    <a:gd name="connsiteY29" fmla="*/ 1027543 h 2037678"/>
                    <a:gd name="connsiteX30" fmla="*/ 747211 w 978741"/>
                    <a:gd name="connsiteY30" fmla="*/ 1075637 h 2037678"/>
                    <a:gd name="connsiteX31" fmla="*/ 810866 w 978741"/>
                    <a:gd name="connsiteY31" fmla="*/ 1075638 h 2037678"/>
                    <a:gd name="connsiteX32" fmla="*/ 805120 w 978741"/>
                    <a:gd name="connsiteY32" fmla="*/ 1132630 h 2037678"/>
                    <a:gd name="connsiteX33" fmla="*/ 489368 w 978741"/>
                    <a:gd name="connsiteY33" fmla="*/ 1389976 h 2037678"/>
                    <a:gd name="connsiteX34" fmla="*/ 489369 w 978741"/>
                    <a:gd name="connsiteY34" fmla="*/ 1389975 h 2037678"/>
                    <a:gd name="connsiteX35" fmla="*/ 173616 w 978741"/>
                    <a:gd name="connsiteY35" fmla="*/ 1132630 h 2037678"/>
                    <a:gd name="connsiteX36" fmla="*/ 167871 w 978741"/>
                    <a:gd name="connsiteY36" fmla="*/ 1075638 h 2037678"/>
                    <a:gd name="connsiteX37" fmla="*/ 167608 w 978741"/>
                    <a:gd name="connsiteY37" fmla="*/ 1027543 h 2037678"/>
                    <a:gd name="connsiteX38" fmla="*/ 190365 w 978741"/>
                    <a:gd name="connsiteY38" fmla="*/ 347604 h 2037678"/>
                    <a:gd name="connsiteX39" fmla="*/ 190365 w 978741"/>
                    <a:gd name="connsiteY39" fmla="*/ 314336 h 2037678"/>
                    <a:gd name="connsiteX40" fmla="*/ 167872 w 978741"/>
                    <a:gd name="connsiteY40" fmla="*/ 314336 h 2037678"/>
                    <a:gd name="connsiteX41" fmla="*/ 173616 w 978741"/>
                    <a:gd name="connsiteY41" fmla="*/ 257345 h 2037678"/>
                    <a:gd name="connsiteX42" fmla="*/ 489369 w 978741"/>
                    <a:gd name="connsiteY42"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747211 w 978741"/>
                    <a:gd name="connsiteY25" fmla="*/ 314336 h 2037678"/>
                    <a:gd name="connsiteX26" fmla="*/ 747211 w 978741"/>
                    <a:gd name="connsiteY26" fmla="*/ 347604 h 2037678"/>
                    <a:gd name="connsiteX27" fmla="*/ 835134 w 978741"/>
                    <a:gd name="connsiteY27" fmla="*/ 347604 h 2037678"/>
                    <a:gd name="connsiteX28" fmla="*/ 835134 w 978741"/>
                    <a:gd name="connsiteY28" fmla="*/ 1027543 h 2037678"/>
                    <a:gd name="connsiteX29" fmla="*/ 747211 w 978741"/>
                    <a:gd name="connsiteY29" fmla="*/ 1027543 h 2037678"/>
                    <a:gd name="connsiteX30" fmla="*/ 747211 w 978741"/>
                    <a:gd name="connsiteY30" fmla="*/ 1075637 h 2037678"/>
                    <a:gd name="connsiteX31" fmla="*/ 810866 w 978741"/>
                    <a:gd name="connsiteY31" fmla="*/ 1075638 h 2037678"/>
                    <a:gd name="connsiteX32" fmla="*/ 805120 w 978741"/>
                    <a:gd name="connsiteY32" fmla="*/ 1132630 h 2037678"/>
                    <a:gd name="connsiteX33" fmla="*/ 489368 w 978741"/>
                    <a:gd name="connsiteY33" fmla="*/ 1389976 h 2037678"/>
                    <a:gd name="connsiteX34" fmla="*/ 489369 w 978741"/>
                    <a:gd name="connsiteY34" fmla="*/ 1389975 h 2037678"/>
                    <a:gd name="connsiteX35" fmla="*/ 173616 w 978741"/>
                    <a:gd name="connsiteY35" fmla="*/ 1132630 h 2037678"/>
                    <a:gd name="connsiteX36" fmla="*/ 167871 w 978741"/>
                    <a:gd name="connsiteY36" fmla="*/ 1075638 h 2037678"/>
                    <a:gd name="connsiteX37" fmla="*/ 167608 w 978741"/>
                    <a:gd name="connsiteY37" fmla="*/ 1027543 h 2037678"/>
                    <a:gd name="connsiteX38" fmla="*/ 190365 w 978741"/>
                    <a:gd name="connsiteY38" fmla="*/ 314336 h 2037678"/>
                    <a:gd name="connsiteX39" fmla="*/ 167872 w 978741"/>
                    <a:gd name="connsiteY39" fmla="*/ 314336 h 2037678"/>
                    <a:gd name="connsiteX40" fmla="*/ 173616 w 978741"/>
                    <a:gd name="connsiteY40" fmla="*/ 257345 h 2037678"/>
                    <a:gd name="connsiteX41" fmla="*/ 489369 w 978741"/>
                    <a:gd name="connsiteY41"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747211 w 978741"/>
                    <a:gd name="connsiteY25" fmla="*/ 314336 h 2037678"/>
                    <a:gd name="connsiteX26" fmla="*/ 747211 w 978741"/>
                    <a:gd name="connsiteY26" fmla="*/ 347604 h 2037678"/>
                    <a:gd name="connsiteX27" fmla="*/ 835134 w 978741"/>
                    <a:gd name="connsiteY27" fmla="*/ 347604 h 2037678"/>
                    <a:gd name="connsiteX28" fmla="*/ 835134 w 978741"/>
                    <a:gd name="connsiteY28" fmla="*/ 1027543 h 2037678"/>
                    <a:gd name="connsiteX29" fmla="*/ 747211 w 978741"/>
                    <a:gd name="connsiteY29" fmla="*/ 1027543 h 2037678"/>
                    <a:gd name="connsiteX30" fmla="*/ 747211 w 978741"/>
                    <a:gd name="connsiteY30" fmla="*/ 1075637 h 2037678"/>
                    <a:gd name="connsiteX31" fmla="*/ 810866 w 978741"/>
                    <a:gd name="connsiteY31" fmla="*/ 1075638 h 2037678"/>
                    <a:gd name="connsiteX32" fmla="*/ 805120 w 978741"/>
                    <a:gd name="connsiteY32" fmla="*/ 1132630 h 2037678"/>
                    <a:gd name="connsiteX33" fmla="*/ 489368 w 978741"/>
                    <a:gd name="connsiteY33" fmla="*/ 1389976 h 2037678"/>
                    <a:gd name="connsiteX34" fmla="*/ 489369 w 978741"/>
                    <a:gd name="connsiteY34" fmla="*/ 1389975 h 2037678"/>
                    <a:gd name="connsiteX35" fmla="*/ 173616 w 978741"/>
                    <a:gd name="connsiteY35" fmla="*/ 1132630 h 2037678"/>
                    <a:gd name="connsiteX36" fmla="*/ 167871 w 978741"/>
                    <a:gd name="connsiteY36" fmla="*/ 1075638 h 2037678"/>
                    <a:gd name="connsiteX37" fmla="*/ 167608 w 978741"/>
                    <a:gd name="connsiteY37" fmla="*/ 1027543 h 2037678"/>
                    <a:gd name="connsiteX38" fmla="*/ 167872 w 978741"/>
                    <a:gd name="connsiteY38" fmla="*/ 314336 h 2037678"/>
                    <a:gd name="connsiteX39" fmla="*/ 173616 w 978741"/>
                    <a:gd name="connsiteY39" fmla="*/ 257345 h 2037678"/>
                    <a:gd name="connsiteX40" fmla="*/ 489369 w 978741"/>
                    <a:gd name="connsiteY40"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747211 w 978741"/>
                    <a:gd name="connsiteY25" fmla="*/ 314336 h 2037678"/>
                    <a:gd name="connsiteX26" fmla="*/ 747211 w 978741"/>
                    <a:gd name="connsiteY26" fmla="*/ 347604 h 2037678"/>
                    <a:gd name="connsiteX27" fmla="*/ 835134 w 978741"/>
                    <a:gd name="connsiteY27" fmla="*/ 347604 h 2037678"/>
                    <a:gd name="connsiteX28" fmla="*/ 835134 w 978741"/>
                    <a:gd name="connsiteY28" fmla="*/ 1027543 h 2037678"/>
                    <a:gd name="connsiteX29" fmla="*/ 747211 w 978741"/>
                    <a:gd name="connsiteY29" fmla="*/ 1027543 h 2037678"/>
                    <a:gd name="connsiteX30" fmla="*/ 747211 w 978741"/>
                    <a:gd name="connsiteY30" fmla="*/ 1075637 h 2037678"/>
                    <a:gd name="connsiteX31" fmla="*/ 810866 w 978741"/>
                    <a:gd name="connsiteY31" fmla="*/ 1075638 h 2037678"/>
                    <a:gd name="connsiteX32" fmla="*/ 805120 w 978741"/>
                    <a:gd name="connsiteY32" fmla="*/ 1132630 h 2037678"/>
                    <a:gd name="connsiteX33" fmla="*/ 489368 w 978741"/>
                    <a:gd name="connsiteY33" fmla="*/ 1389976 h 2037678"/>
                    <a:gd name="connsiteX34" fmla="*/ 489369 w 978741"/>
                    <a:gd name="connsiteY34" fmla="*/ 1389975 h 2037678"/>
                    <a:gd name="connsiteX35" fmla="*/ 173616 w 978741"/>
                    <a:gd name="connsiteY35" fmla="*/ 1132630 h 2037678"/>
                    <a:gd name="connsiteX36" fmla="*/ 167871 w 978741"/>
                    <a:gd name="connsiteY36" fmla="*/ 1075638 h 2037678"/>
                    <a:gd name="connsiteX37" fmla="*/ 167872 w 978741"/>
                    <a:gd name="connsiteY37" fmla="*/ 314336 h 2037678"/>
                    <a:gd name="connsiteX38" fmla="*/ 173616 w 978741"/>
                    <a:gd name="connsiteY38" fmla="*/ 257345 h 2037678"/>
                    <a:gd name="connsiteX39" fmla="*/ 489369 w 978741"/>
                    <a:gd name="connsiteY39"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747211 w 978741"/>
                    <a:gd name="connsiteY25" fmla="*/ 347604 h 2037678"/>
                    <a:gd name="connsiteX26" fmla="*/ 835134 w 978741"/>
                    <a:gd name="connsiteY26" fmla="*/ 347604 h 2037678"/>
                    <a:gd name="connsiteX27" fmla="*/ 835134 w 978741"/>
                    <a:gd name="connsiteY27" fmla="*/ 1027543 h 2037678"/>
                    <a:gd name="connsiteX28" fmla="*/ 747211 w 978741"/>
                    <a:gd name="connsiteY28" fmla="*/ 1027543 h 2037678"/>
                    <a:gd name="connsiteX29" fmla="*/ 747211 w 978741"/>
                    <a:gd name="connsiteY29" fmla="*/ 1075637 h 2037678"/>
                    <a:gd name="connsiteX30" fmla="*/ 810866 w 978741"/>
                    <a:gd name="connsiteY30" fmla="*/ 1075638 h 2037678"/>
                    <a:gd name="connsiteX31" fmla="*/ 805120 w 978741"/>
                    <a:gd name="connsiteY31" fmla="*/ 1132630 h 2037678"/>
                    <a:gd name="connsiteX32" fmla="*/ 489368 w 978741"/>
                    <a:gd name="connsiteY32" fmla="*/ 1389976 h 2037678"/>
                    <a:gd name="connsiteX33" fmla="*/ 489369 w 978741"/>
                    <a:gd name="connsiteY33" fmla="*/ 1389975 h 2037678"/>
                    <a:gd name="connsiteX34" fmla="*/ 173616 w 978741"/>
                    <a:gd name="connsiteY34" fmla="*/ 1132630 h 2037678"/>
                    <a:gd name="connsiteX35" fmla="*/ 167871 w 978741"/>
                    <a:gd name="connsiteY35" fmla="*/ 1075638 h 2037678"/>
                    <a:gd name="connsiteX36" fmla="*/ 167872 w 978741"/>
                    <a:gd name="connsiteY36" fmla="*/ 314336 h 2037678"/>
                    <a:gd name="connsiteX37" fmla="*/ 173616 w 978741"/>
                    <a:gd name="connsiteY37" fmla="*/ 257345 h 2037678"/>
                    <a:gd name="connsiteX38" fmla="*/ 489369 w 978741"/>
                    <a:gd name="connsiteY38"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835134 w 978741"/>
                    <a:gd name="connsiteY25" fmla="*/ 347604 h 2037678"/>
                    <a:gd name="connsiteX26" fmla="*/ 835134 w 978741"/>
                    <a:gd name="connsiteY26" fmla="*/ 1027543 h 2037678"/>
                    <a:gd name="connsiteX27" fmla="*/ 747211 w 978741"/>
                    <a:gd name="connsiteY27" fmla="*/ 1027543 h 2037678"/>
                    <a:gd name="connsiteX28" fmla="*/ 747211 w 978741"/>
                    <a:gd name="connsiteY28" fmla="*/ 1075637 h 2037678"/>
                    <a:gd name="connsiteX29" fmla="*/ 810866 w 978741"/>
                    <a:gd name="connsiteY29" fmla="*/ 1075638 h 2037678"/>
                    <a:gd name="connsiteX30" fmla="*/ 805120 w 978741"/>
                    <a:gd name="connsiteY30" fmla="*/ 1132630 h 2037678"/>
                    <a:gd name="connsiteX31" fmla="*/ 489368 w 978741"/>
                    <a:gd name="connsiteY31" fmla="*/ 1389976 h 2037678"/>
                    <a:gd name="connsiteX32" fmla="*/ 489369 w 978741"/>
                    <a:gd name="connsiteY32" fmla="*/ 1389975 h 2037678"/>
                    <a:gd name="connsiteX33" fmla="*/ 173616 w 978741"/>
                    <a:gd name="connsiteY33" fmla="*/ 1132630 h 2037678"/>
                    <a:gd name="connsiteX34" fmla="*/ 167871 w 978741"/>
                    <a:gd name="connsiteY34" fmla="*/ 1075638 h 2037678"/>
                    <a:gd name="connsiteX35" fmla="*/ 167872 w 978741"/>
                    <a:gd name="connsiteY35" fmla="*/ 314336 h 2037678"/>
                    <a:gd name="connsiteX36" fmla="*/ 173616 w 978741"/>
                    <a:gd name="connsiteY36" fmla="*/ 257345 h 2037678"/>
                    <a:gd name="connsiteX37" fmla="*/ 489369 w 978741"/>
                    <a:gd name="connsiteY37"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835134 w 978741"/>
                    <a:gd name="connsiteY25" fmla="*/ 1027543 h 2037678"/>
                    <a:gd name="connsiteX26" fmla="*/ 747211 w 978741"/>
                    <a:gd name="connsiteY26" fmla="*/ 1027543 h 2037678"/>
                    <a:gd name="connsiteX27" fmla="*/ 747211 w 978741"/>
                    <a:gd name="connsiteY27" fmla="*/ 1075637 h 2037678"/>
                    <a:gd name="connsiteX28" fmla="*/ 810866 w 978741"/>
                    <a:gd name="connsiteY28" fmla="*/ 1075638 h 2037678"/>
                    <a:gd name="connsiteX29" fmla="*/ 805120 w 978741"/>
                    <a:gd name="connsiteY29" fmla="*/ 1132630 h 2037678"/>
                    <a:gd name="connsiteX30" fmla="*/ 489368 w 978741"/>
                    <a:gd name="connsiteY30" fmla="*/ 1389976 h 2037678"/>
                    <a:gd name="connsiteX31" fmla="*/ 489369 w 978741"/>
                    <a:gd name="connsiteY31" fmla="*/ 1389975 h 2037678"/>
                    <a:gd name="connsiteX32" fmla="*/ 173616 w 978741"/>
                    <a:gd name="connsiteY32" fmla="*/ 1132630 h 2037678"/>
                    <a:gd name="connsiteX33" fmla="*/ 167871 w 978741"/>
                    <a:gd name="connsiteY33" fmla="*/ 1075638 h 2037678"/>
                    <a:gd name="connsiteX34" fmla="*/ 167872 w 978741"/>
                    <a:gd name="connsiteY34" fmla="*/ 314336 h 2037678"/>
                    <a:gd name="connsiteX35" fmla="*/ 173616 w 978741"/>
                    <a:gd name="connsiteY35" fmla="*/ 257345 h 2037678"/>
                    <a:gd name="connsiteX36" fmla="*/ 489369 w 978741"/>
                    <a:gd name="connsiteY36"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835134 w 978741"/>
                    <a:gd name="connsiteY25" fmla="*/ 1027543 h 2037678"/>
                    <a:gd name="connsiteX26" fmla="*/ 747211 w 978741"/>
                    <a:gd name="connsiteY26" fmla="*/ 1075637 h 2037678"/>
                    <a:gd name="connsiteX27" fmla="*/ 810866 w 978741"/>
                    <a:gd name="connsiteY27" fmla="*/ 1075638 h 2037678"/>
                    <a:gd name="connsiteX28" fmla="*/ 805120 w 978741"/>
                    <a:gd name="connsiteY28" fmla="*/ 1132630 h 2037678"/>
                    <a:gd name="connsiteX29" fmla="*/ 489368 w 978741"/>
                    <a:gd name="connsiteY29" fmla="*/ 1389976 h 2037678"/>
                    <a:gd name="connsiteX30" fmla="*/ 489369 w 978741"/>
                    <a:gd name="connsiteY30" fmla="*/ 1389975 h 2037678"/>
                    <a:gd name="connsiteX31" fmla="*/ 173616 w 978741"/>
                    <a:gd name="connsiteY31" fmla="*/ 1132630 h 2037678"/>
                    <a:gd name="connsiteX32" fmla="*/ 167871 w 978741"/>
                    <a:gd name="connsiteY32" fmla="*/ 1075638 h 2037678"/>
                    <a:gd name="connsiteX33" fmla="*/ 167872 w 978741"/>
                    <a:gd name="connsiteY33" fmla="*/ 314336 h 2037678"/>
                    <a:gd name="connsiteX34" fmla="*/ 173616 w 978741"/>
                    <a:gd name="connsiteY34" fmla="*/ 257345 h 2037678"/>
                    <a:gd name="connsiteX35" fmla="*/ 489369 w 978741"/>
                    <a:gd name="connsiteY35"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747211 w 978741"/>
                    <a:gd name="connsiteY25" fmla="*/ 1075637 h 2037678"/>
                    <a:gd name="connsiteX26" fmla="*/ 810866 w 978741"/>
                    <a:gd name="connsiteY26" fmla="*/ 1075638 h 2037678"/>
                    <a:gd name="connsiteX27" fmla="*/ 805120 w 978741"/>
                    <a:gd name="connsiteY27" fmla="*/ 1132630 h 2037678"/>
                    <a:gd name="connsiteX28" fmla="*/ 489368 w 978741"/>
                    <a:gd name="connsiteY28" fmla="*/ 1389976 h 2037678"/>
                    <a:gd name="connsiteX29" fmla="*/ 489369 w 978741"/>
                    <a:gd name="connsiteY29" fmla="*/ 1389975 h 2037678"/>
                    <a:gd name="connsiteX30" fmla="*/ 173616 w 978741"/>
                    <a:gd name="connsiteY30" fmla="*/ 1132630 h 2037678"/>
                    <a:gd name="connsiteX31" fmla="*/ 167871 w 978741"/>
                    <a:gd name="connsiteY31" fmla="*/ 1075638 h 2037678"/>
                    <a:gd name="connsiteX32" fmla="*/ 167872 w 978741"/>
                    <a:gd name="connsiteY32" fmla="*/ 314336 h 2037678"/>
                    <a:gd name="connsiteX33" fmla="*/ 173616 w 978741"/>
                    <a:gd name="connsiteY33" fmla="*/ 257345 h 2037678"/>
                    <a:gd name="connsiteX34" fmla="*/ 489369 w 978741"/>
                    <a:gd name="connsiteY34" fmla="*/ 0 h 2037678"/>
                    <a:gd name="connsiteX0" fmla="*/ 923381 w 978741"/>
                    <a:gd name="connsiteY0" fmla="*/ 1021725 h 2037678"/>
                    <a:gd name="connsiteX1" fmla="*/ 978741 w 978741"/>
                    <a:gd name="connsiteY1" fmla="*/ 1076048 h 2037678"/>
                    <a:gd name="connsiteX2" fmla="*/ 733333 w 978741"/>
                    <a:gd name="connsiteY2" fmla="*/ 1500274 h 2037678"/>
                    <a:gd name="connsiteX3" fmla="*/ 613993 w 978741"/>
                    <a:gd name="connsiteY3" fmla="*/ 1549299 h 2037678"/>
                    <a:gd name="connsiteX4" fmla="*/ 570677 w 978741"/>
                    <a:gd name="connsiteY4" fmla="*/ 1557730 h 2037678"/>
                    <a:gd name="connsiteX5" fmla="*/ 570677 w 978741"/>
                    <a:gd name="connsiteY5" fmla="*/ 1773993 h 2037678"/>
                    <a:gd name="connsiteX6" fmla="*/ 654891 w 978741"/>
                    <a:gd name="connsiteY6" fmla="*/ 1773993 h 2037678"/>
                    <a:gd name="connsiteX7" fmla="*/ 786734 w 978741"/>
                    <a:gd name="connsiteY7" fmla="*/ 1905836 h 2037678"/>
                    <a:gd name="connsiteX8" fmla="*/ 654891 w 978741"/>
                    <a:gd name="connsiteY8" fmla="*/ 2037678 h 2037678"/>
                    <a:gd name="connsiteX9" fmla="*/ 328836 w 978741"/>
                    <a:gd name="connsiteY9" fmla="*/ 2037678 h 2037678"/>
                    <a:gd name="connsiteX10" fmla="*/ 196993 w 978741"/>
                    <a:gd name="connsiteY10" fmla="*/ 1905836 h 2037678"/>
                    <a:gd name="connsiteX11" fmla="*/ 328836 w 978741"/>
                    <a:gd name="connsiteY11" fmla="*/ 1773993 h 2037678"/>
                    <a:gd name="connsiteX12" fmla="*/ 408058 w 978741"/>
                    <a:gd name="connsiteY12" fmla="*/ 1773993 h 2037678"/>
                    <a:gd name="connsiteX13" fmla="*/ 408058 w 978741"/>
                    <a:gd name="connsiteY13" fmla="*/ 1557800 h 2037678"/>
                    <a:gd name="connsiteX14" fmla="*/ 362327 w 978741"/>
                    <a:gd name="connsiteY14" fmla="*/ 1548656 h 2037678"/>
                    <a:gd name="connsiteX15" fmla="*/ 243240 w 978741"/>
                    <a:gd name="connsiteY15" fmla="*/ 1499023 h 2037678"/>
                    <a:gd name="connsiteX16" fmla="*/ 0 w 978741"/>
                    <a:gd name="connsiteY16" fmla="*/ 1073550 h 2037678"/>
                    <a:gd name="connsiteX17" fmla="*/ 105577 w 978741"/>
                    <a:gd name="connsiteY17" fmla="*/ 1074089 h 2037678"/>
                    <a:gd name="connsiteX18" fmla="*/ 296340 w 978741"/>
                    <a:gd name="connsiteY18" fmla="*/ 1407771 h 2037678"/>
                    <a:gd name="connsiteX19" fmla="*/ 680701 w 978741"/>
                    <a:gd name="connsiteY19" fmla="*/ 1408753 h 2037678"/>
                    <a:gd name="connsiteX20" fmla="*/ 873164 w 978741"/>
                    <a:gd name="connsiteY20" fmla="*/ 1076049 h 2037678"/>
                    <a:gd name="connsiteX21" fmla="*/ 923381 w 978741"/>
                    <a:gd name="connsiteY21" fmla="*/ 1021725 h 2037678"/>
                    <a:gd name="connsiteX22" fmla="*/ 489369 w 978741"/>
                    <a:gd name="connsiteY22" fmla="*/ 0 h 2037678"/>
                    <a:gd name="connsiteX23" fmla="*/ 805121 w 978741"/>
                    <a:gd name="connsiteY23" fmla="*/ 257345 h 2037678"/>
                    <a:gd name="connsiteX24" fmla="*/ 810866 w 978741"/>
                    <a:gd name="connsiteY24" fmla="*/ 314336 h 2037678"/>
                    <a:gd name="connsiteX25" fmla="*/ 810866 w 978741"/>
                    <a:gd name="connsiteY25" fmla="*/ 1075638 h 2037678"/>
                    <a:gd name="connsiteX26" fmla="*/ 805120 w 978741"/>
                    <a:gd name="connsiteY26" fmla="*/ 1132630 h 2037678"/>
                    <a:gd name="connsiteX27" fmla="*/ 489368 w 978741"/>
                    <a:gd name="connsiteY27" fmla="*/ 1389976 h 2037678"/>
                    <a:gd name="connsiteX28" fmla="*/ 489369 w 978741"/>
                    <a:gd name="connsiteY28" fmla="*/ 1389975 h 2037678"/>
                    <a:gd name="connsiteX29" fmla="*/ 173616 w 978741"/>
                    <a:gd name="connsiteY29" fmla="*/ 1132630 h 2037678"/>
                    <a:gd name="connsiteX30" fmla="*/ 167871 w 978741"/>
                    <a:gd name="connsiteY30" fmla="*/ 1075638 h 2037678"/>
                    <a:gd name="connsiteX31" fmla="*/ 167872 w 978741"/>
                    <a:gd name="connsiteY31" fmla="*/ 314336 h 2037678"/>
                    <a:gd name="connsiteX32" fmla="*/ 173616 w 978741"/>
                    <a:gd name="connsiteY32" fmla="*/ 257345 h 2037678"/>
                    <a:gd name="connsiteX33" fmla="*/ 489369 w 978741"/>
                    <a:gd name="connsiteY33" fmla="*/ 0 h 2037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978741" h="2037678">
                      <a:moveTo>
                        <a:pt x="923381" y="1021725"/>
                      </a:moveTo>
                      <a:cubicBezTo>
                        <a:pt x="949549" y="1021618"/>
                        <a:pt x="976575" y="1039618"/>
                        <a:pt x="978741" y="1076048"/>
                      </a:cubicBezTo>
                      <a:cubicBezTo>
                        <a:pt x="978741" y="1251182"/>
                        <a:pt x="885152" y="1412966"/>
                        <a:pt x="733333" y="1500274"/>
                      </a:cubicBezTo>
                      <a:cubicBezTo>
                        <a:pt x="695378" y="1522101"/>
                        <a:pt x="655231" y="1538442"/>
                        <a:pt x="613993" y="1549299"/>
                      </a:cubicBezTo>
                      <a:lnTo>
                        <a:pt x="570677" y="1557730"/>
                      </a:lnTo>
                      <a:lnTo>
                        <a:pt x="570677" y="1773993"/>
                      </a:lnTo>
                      <a:lnTo>
                        <a:pt x="654891" y="1773993"/>
                      </a:lnTo>
                      <a:cubicBezTo>
                        <a:pt x="727705" y="1773993"/>
                        <a:pt x="786734" y="1833021"/>
                        <a:pt x="786734" y="1905836"/>
                      </a:cubicBezTo>
                      <a:cubicBezTo>
                        <a:pt x="786734" y="1978650"/>
                        <a:pt x="727705" y="2037678"/>
                        <a:pt x="654891" y="2037678"/>
                      </a:cubicBezTo>
                      <a:lnTo>
                        <a:pt x="328836" y="2037678"/>
                      </a:lnTo>
                      <a:cubicBezTo>
                        <a:pt x="256021" y="2037678"/>
                        <a:pt x="196993" y="1978650"/>
                        <a:pt x="196993" y="1905836"/>
                      </a:cubicBezTo>
                      <a:cubicBezTo>
                        <a:pt x="196993" y="1833021"/>
                        <a:pt x="256021" y="1773993"/>
                        <a:pt x="328836" y="1773993"/>
                      </a:cubicBezTo>
                      <a:lnTo>
                        <a:pt x="408058" y="1773993"/>
                      </a:lnTo>
                      <a:lnTo>
                        <a:pt x="408058" y="1557800"/>
                      </a:lnTo>
                      <a:lnTo>
                        <a:pt x="362327" y="1548656"/>
                      </a:lnTo>
                      <a:cubicBezTo>
                        <a:pt x="321146" y="1537589"/>
                        <a:pt x="281083" y="1521043"/>
                        <a:pt x="243240" y="1499023"/>
                      </a:cubicBezTo>
                      <a:cubicBezTo>
                        <a:pt x="91868" y="1410940"/>
                        <a:pt x="3381" y="1250806"/>
                        <a:pt x="0" y="1073550"/>
                      </a:cubicBezTo>
                      <a:cubicBezTo>
                        <a:pt x="48" y="1015442"/>
                        <a:pt x="99528" y="1015621"/>
                        <a:pt x="105577" y="1074089"/>
                      </a:cubicBezTo>
                      <a:cubicBezTo>
                        <a:pt x="104875" y="1211438"/>
                        <a:pt x="177625" y="1338691"/>
                        <a:pt x="296340" y="1407771"/>
                      </a:cubicBezTo>
                      <a:cubicBezTo>
                        <a:pt x="415054" y="1476851"/>
                        <a:pt x="561635" y="1477225"/>
                        <a:pt x="680701" y="1408753"/>
                      </a:cubicBezTo>
                      <a:cubicBezTo>
                        <a:pt x="799767" y="1340280"/>
                        <a:pt x="873164" y="1213400"/>
                        <a:pt x="873164" y="1076049"/>
                      </a:cubicBezTo>
                      <a:cubicBezTo>
                        <a:pt x="871902" y="1040047"/>
                        <a:pt x="897213" y="1021832"/>
                        <a:pt x="923381" y="1021725"/>
                      </a:cubicBezTo>
                      <a:close/>
                      <a:moveTo>
                        <a:pt x="489369" y="0"/>
                      </a:moveTo>
                      <a:cubicBezTo>
                        <a:pt x="645120" y="0"/>
                        <a:pt x="775068" y="110478"/>
                        <a:pt x="805121" y="257345"/>
                      </a:cubicBezTo>
                      <a:lnTo>
                        <a:pt x="810866" y="314336"/>
                      </a:lnTo>
                      <a:lnTo>
                        <a:pt x="810866" y="1075638"/>
                      </a:lnTo>
                      <a:lnTo>
                        <a:pt x="805120" y="1132630"/>
                      </a:lnTo>
                      <a:cubicBezTo>
                        <a:pt x="775067" y="1279497"/>
                        <a:pt x="645120" y="1389976"/>
                        <a:pt x="489368" y="1389976"/>
                      </a:cubicBezTo>
                      <a:lnTo>
                        <a:pt x="489369" y="1389975"/>
                      </a:lnTo>
                      <a:cubicBezTo>
                        <a:pt x="333618" y="1389975"/>
                        <a:pt x="203670" y="1279497"/>
                        <a:pt x="173616" y="1132630"/>
                      </a:cubicBezTo>
                      <a:lnTo>
                        <a:pt x="167871" y="1075638"/>
                      </a:lnTo>
                      <a:cubicBezTo>
                        <a:pt x="166914" y="939256"/>
                        <a:pt x="166915" y="450718"/>
                        <a:pt x="167872" y="314336"/>
                      </a:cubicBezTo>
                      <a:lnTo>
                        <a:pt x="173616" y="257345"/>
                      </a:lnTo>
                      <a:cubicBezTo>
                        <a:pt x="203670" y="110478"/>
                        <a:pt x="333618" y="0"/>
                        <a:pt x="48936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273" name="Freeform 110">
                  <a:extLst>
                    <a:ext uri="{FF2B5EF4-FFF2-40B4-BE49-F238E27FC236}">
                      <a16:creationId xmlns:a16="http://schemas.microsoft.com/office/drawing/2014/main" id="{D31AE019-062B-4EA1-961E-0455E31BBDE3}"/>
                    </a:ext>
                  </a:extLst>
                </p:cNvPr>
                <p:cNvSpPr>
                  <a:spLocks noChangeAspect="1" noEditPoints="1"/>
                </p:cNvSpPr>
                <p:nvPr/>
              </p:nvSpPr>
              <p:spPr bwMode="black">
                <a:xfrm>
                  <a:off x="5500460" y="5985128"/>
                  <a:ext cx="356561" cy="359659"/>
                </a:xfrm>
                <a:custGeom>
                  <a:avLst/>
                  <a:gdLst>
                    <a:gd name="T0" fmla="*/ 9 w 70"/>
                    <a:gd name="T1" fmla="*/ 68 h 70"/>
                    <a:gd name="T2" fmla="*/ 10 w 70"/>
                    <a:gd name="T3" fmla="*/ 66 h 70"/>
                    <a:gd name="T4" fmla="*/ 4 w 70"/>
                    <a:gd name="T5" fmla="*/ 60 h 70"/>
                    <a:gd name="T6" fmla="*/ 2 w 70"/>
                    <a:gd name="T7" fmla="*/ 61 h 70"/>
                    <a:gd name="T8" fmla="*/ 0 w 70"/>
                    <a:gd name="T9" fmla="*/ 68 h 70"/>
                    <a:gd name="T10" fmla="*/ 2 w 70"/>
                    <a:gd name="T11" fmla="*/ 70 h 70"/>
                    <a:gd name="T12" fmla="*/ 9 w 70"/>
                    <a:gd name="T13" fmla="*/ 68 h 70"/>
                    <a:gd name="T14" fmla="*/ 64 w 70"/>
                    <a:gd name="T15" fmla="*/ 6 h 70"/>
                    <a:gd name="T16" fmla="*/ 52 w 70"/>
                    <a:gd name="T17" fmla="*/ 4 h 70"/>
                    <a:gd name="T18" fmla="*/ 49 w 70"/>
                    <a:gd name="T19" fmla="*/ 7 h 70"/>
                    <a:gd name="T20" fmla="*/ 49 w 70"/>
                    <a:gd name="T21" fmla="*/ 11 h 70"/>
                    <a:gd name="T22" fmla="*/ 60 w 70"/>
                    <a:gd name="T23" fmla="*/ 21 h 70"/>
                    <a:gd name="T24" fmla="*/ 63 w 70"/>
                    <a:gd name="T25" fmla="*/ 21 h 70"/>
                    <a:gd name="T26" fmla="*/ 66 w 70"/>
                    <a:gd name="T27" fmla="*/ 18 h 70"/>
                    <a:gd name="T28" fmla="*/ 64 w 70"/>
                    <a:gd name="T29" fmla="*/ 6 h 70"/>
                    <a:gd name="T30" fmla="*/ 22 w 70"/>
                    <a:gd name="T31" fmla="*/ 62 h 70"/>
                    <a:gd name="T32" fmla="*/ 19 w 70"/>
                    <a:gd name="T33" fmla="*/ 62 h 70"/>
                    <a:gd name="T34" fmla="*/ 8 w 70"/>
                    <a:gd name="T35" fmla="*/ 51 h 70"/>
                    <a:gd name="T36" fmla="*/ 8 w 70"/>
                    <a:gd name="T37" fmla="*/ 48 h 70"/>
                    <a:gd name="T38" fmla="*/ 42 w 70"/>
                    <a:gd name="T39" fmla="*/ 14 h 70"/>
                    <a:gd name="T40" fmla="*/ 45 w 70"/>
                    <a:gd name="T41" fmla="*/ 14 h 70"/>
                    <a:gd name="T42" fmla="*/ 56 w 70"/>
                    <a:gd name="T43" fmla="*/ 25 h 70"/>
                    <a:gd name="T44" fmla="*/ 56 w 70"/>
                    <a:gd name="T45" fmla="*/ 28 h 70"/>
                    <a:gd name="T46" fmla="*/ 22 w 70"/>
                    <a:gd name="T47" fmla="*/ 6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 h="70">
                      <a:moveTo>
                        <a:pt x="9" y="68"/>
                      </a:moveTo>
                      <a:cubicBezTo>
                        <a:pt x="10" y="67"/>
                        <a:pt x="11" y="67"/>
                        <a:pt x="10" y="66"/>
                      </a:cubicBezTo>
                      <a:cubicBezTo>
                        <a:pt x="4" y="60"/>
                        <a:pt x="4" y="60"/>
                        <a:pt x="4" y="60"/>
                      </a:cubicBezTo>
                      <a:cubicBezTo>
                        <a:pt x="4" y="59"/>
                        <a:pt x="3" y="60"/>
                        <a:pt x="2" y="61"/>
                      </a:cubicBezTo>
                      <a:cubicBezTo>
                        <a:pt x="0" y="68"/>
                        <a:pt x="0" y="68"/>
                        <a:pt x="0" y="68"/>
                      </a:cubicBezTo>
                      <a:cubicBezTo>
                        <a:pt x="0" y="69"/>
                        <a:pt x="1" y="70"/>
                        <a:pt x="2" y="70"/>
                      </a:cubicBezTo>
                      <a:lnTo>
                        <a:pt x="9" y="68"/>
                      </a:lnTo>
                      <a:close/>
                      <a:moveTo>
                        <a:pt x="64" y="6"/>
                      </a:moveTo>
                      <a:cubicBezTo>
                        <a:pt x="58" y="0"/>
                        <a:pt x="52" y="4"/>
                        <a:pt x="52" y="4"/>
                      </a:cubicBezTo>
                      <a:cubicBezTo>
                        <a:pt x="51" y="5"/>
                        <a:pt x="50" y="6"/>
                        <a:pt x="49" y="7"/>
                      </a:cubicBezTo>
                      <a:cubicBezTo>
                        <a:pt x="48" y="8"/>
                        <a:pt x="48" y="10"/>
                        <a:pt x="49" y="11"/>
                      </a:cubicBezTo>
                      <a:cubicBezTo>
                        <a:pt x="60" y="21"/>
                        <a:pt x="60" y="21"/>
                        <a:pt x="60" y="21"/>
                      </a:cubicBezTo>
                      <a:cubicBezTo>
                        <a:pt x="60" y="22"/>
                        <a:pt x="62" y="22"/>
                        <a:pt x="63" y="21"/>
                      </a:cubicBezTo>
                      <a:cubicBezTo>
                        <a:pt x="64" y="20"/>
                        <a:pt x="65" y="19"/>
                        <a:pt x="66" y="18"/>
                      </a:cubicBezTo>
                      <a:cubicBezTo>
                        <a:pt x="66" y="18"/>
                        <a:pt x="70" y="12"/>
                        <a:pt x="64" y="6"/>
                      </a:cubicBezTo>
                      <a:moveTo>
                        <a:pt x="22" y="62"/>
                      </a:moveTo>
                      <a:cubicBezTo>
                        <a:pt x="21" y="63"/>
                        <a:pt x="20" y="63"/>
                        <a:pt x="19" y="62"/>
                      </a:cubicBezTo>
                      <a:cubicBezTo>
                        <a:pt x="8" y="51"/>
                        <a:pt x="8" y="51"/>
                        <a:pt x="8" y="51"/>
                      </a:cubicBezTo>
                      <a:cubicBezTo>
                        <a:pt x="7" y="51"/>
                        <a:pt x="7" y="49"/>
                        <a:pt x="8" y="48"/>
                      </a:cubicBezTo>
                      <a:cubicBezTo>
                        <a:pt x="42" y="14"/>
                        <a:pt x="42" y="14"/>
                        <a:pt x="42" y="14"/>
                      </a:cubicBezTo>
                      <a:cubicBezTo>
                        <a:pt x="43" y="13"/>
                        <a:pt x="44" y="13"/>
                        <a:pt x="45" y="14"/>
                      </a:cubicBezTo>
                      <a:cubicBezTo>
                        <a:pt x="56" y="25"/>
                        <a:pt x="56" y="25"/>
                        <a:pt x="56" y="25"/>
                      </a:cubicBezTo>
                      <a:cubicBezTo>
                        <a:pt x="57" y="26"/>
                        <a:pt x="57" y="27"/>
                        <a:pt x="56" y="28"/>
                      </a:cubicBezTo>
                      <a:lnTo>
                        <a:pt x="22" y="62"/>
                      </a:lnTo>
                      <a:close/>
                    </a:path>
                  </a:pathLst>
                </a:custGeom>
                <a:grpFill/>
                <a:ln>
                  <a:noFill/>
                </a:ln>
                <a:extLst/>
              </p:spPr>
              <p:txBody>
                <a:bodyPr vert="horz" wrap="square" lIns="91444" tIns="45722" rIns="91444" bIns="45722" numCol="1" anchor="t" anchorCtr="0" compatLnSpc="1">
                  <a:prstTxWarp prst="textNoShape">
                    <a:avLst/>
                  </a:prstTxWarp>
                </a:bodyPr>
                <a:lstStyle/>
                <a:p>
                  <a:pPr defTabSz="914367"/>
                  <a:endParaRPr lang="en-US" sz="1100">
                    <a:solidFill>
                      <a:srgbClr val="000000"/>
                    </a:solidFill>
                    <a:latin typeface="Segoe UI"/>
                  </a:endParaRPr>
                </a:p>
              </p:txBody>
            </p:sp>
            <p:sp>
              <p:nvSpPr>
                <p:cNvPr id="274" name="Freeform 118">
                  <a:extLst>
                    <a:ext uri="{FF2B5EF4-FFF2-40B4-BE49-F238E27FC236}">
                      <a16:creationId xmlns:a16="http://schemas.microsoft.com/office/drawing/2014/main" id="{52529030-62D9-4A4A-B802-1C6B31A79D6C}"/>
                    </a:ext>
                  </a:extLst>
                </p:cNvPr>
                <p:cNvSpPr>
                  <a:spLocks noEditPoints="1"/>
                </p:cNvSpPr>
                <p:nvPr/>
              </p:nvSpPr>
              <p:spPr bwMode="black">
                <a:xfrm flipH="1">
                  <a:off x="4638774" y="5933434"/>
                  <a:ext cx="522963" cy="361656"/>
                </a:xfrm>
                <a:custGeom>
                  <a:avLst/>
                  <a:gdLst>
                    <a:gd name="T0" fmla="*/ 40 w 80"/>
                    <a:gd name="T1" fmla="*/ 0 h 56"/>
                    <a:gd name="T2" fmla="*/ 0 w 80"/>
                    <a:gd name="T3" fmla="*/ 28 h 56"/>
                    <a:gd name="T4" fmla="*/ 40 w 80"/>
                    <a:gd name="T5" fmla="*/ 56 h 56"/>
                    <a:gd name="T6" fmla="*/ 80 w 80"/>
                    <a:gd name="T7" fmla="*/ 28 h 56"/>
                    <a:gd name="T8" fmla="*/ 40 w 80"/>
                    <a:gd name="T9" fmla="*/ 0 h 56"/>
                    <a:gd name="T10" fmla="*/ 40 w 80"/>
                    <a:gd name="T11" fmla="*/ 48 h 56"/>
                    <a:gd name="T12" fmla="*/ 20 w 80"/>
                    <a:gd name="T13" fmla="*/ 28 h 56"/>
                    <a:gd name="T14" fmla="*/ 40 w 80"/>
                    <a:gd name="T15" fmla="*/ 8 h 56"/>
                    <a:gd name="T16" fmla="*/ 60 w 80"/>
                    <a:gd name="T17" fmla="*/ 28 h 56"/>
                    <a:gd name="T18" fmla="*/ 40 w 80"/>
                    <a:gd name="T19" fmla="*/ 48 h 56"/>
                    <a:gd name="T20" fmla="*/ 52 w 80"/>
                    <a:gd name="T21" fmla="*/ 28 h 56"/>
                    <a:gd name="T22" fmla="*/ 40 w 80"/>
                    <a:gd name="T23" fmla="*/ 40 h 56"/>
                    <a:gd name="T24" fmla="*/ 28 w 80"/>
                    <a:gd name="T25" fmla="*/ 28 h 56"/>
                    <a:gd name="T26" fmla="*/ 40 w 80"/>
                    <a:gd name="T27" fmla="*/ 16 h 56"/>
                    <a:gd name="T28" fmla="*/ 52 w 80"/>
                    <a:gd name="T29" fmla="*/ 2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 h="56">
                      <a:moveTo>
                        <a:pt x="40" y="0"/>
                      </a:moveTo>
                      <a:cubicBezTo>
                        <a:pt x="15" y="0"/>
                        <a:pt x="0" y="28"/>
                        <a:pt x="0" y="28"/>
                      </a:cubicBezTo>
                      <a:cubicBezTo>
                        <a:pt x="0" y="28"/>
                        <a:pt x="15" y="56"/>
                        <a:pt x="40" y="56"/>
                      </a:cubicBezTo>
                      <a:cubicBezTo>
                        <a:pt x="65" y="56"/>
                        <a:pt x="80" y="28"/>
                        <a:pt x="80" y="28"/>
                      </a:cubicBezTo>
                      <a:cubicBezTo>
                        <a:pt x="80" y="28"/>
                        <a:pt x="65" y="0"/>
                        <a:pt x="40" y="0"/>
                      </a:cubicBezTo>
                      <a:close/>
                      <a:moveTo>
                        <a:pt x="40" y="48"/>
                      </a:moveTo>
                      <a:cubicBezTo>
                        <a:pt x="29" y="48"/>
                        <a:pt x="20" y="39"/>
                        <a:pt x="20" y="28"/>
                      </a:cubicBezTo>
                      <a:cubicBezTo>
                        <a:pt x="20" y="17"/>
                        <a:pt x="29" y="8"/>
                        <a:pt x="40" y="8"/>
                      </a:cubicBezTo>
                      <a:cubicBezTo>
                        <a:pt x="51" y="8"/>
                        <a:pt x="60" y="17"/>
                        <a:pt x="60" y="28"/>
                      </a:cubicBezTo>
                      <a:cubicBezTo>
                        <a:pt x="60" y="39"/>
                        <a:pt x="51" y="48"/>
                        <a:pt x="40" y="48"/>
                      </a:cubicBezTo>
                      <a:close/>
                      <a:moveTo>
                        <a:pt x="52" y="28"/>
                      </a:moveTo>
                      <a:cubicBezTo>
                        <a:pt x="52" y="35"/>
                        <a:pt x="46" y="40"/>
                        <a:pt x="40" y="40"/>
                      </a:cubicBezTo>
                      <a:cubicBezTo>
                        <a:pt x="33" y="40"/>
                        <a:pt x="28" y="35"/>
                        <a:pt x="28" y="28"/>
                      </a:cubicBezTo>
                      <a:cubicBezTo>
                        <a:pt x="28" y="22"/>
                        <a:pt x="33" y="16"/>
                        <a:pt x="40" y="16"/>
                      </a:cubicBezTo>
                      <a:cubicBezTo>
                        <a:pt x="46" y="16"/>
                        <a:pt x="52" y="22"/>
                        <a:pt x="52" y="28"/>
                      </a:cubicBezTo>
                    </a:path>
                  </a:pathLst>
                </a:custGeom>
                <a:grpFill/>
                <a:ln>
                  <a:noFill/>
                </a:ln>
                <a:extLst/>
              </p:spPr>
              <p:txBody>
                <a:bodyPr vert="horz" wrap="square" lIns="121920" tIns="60960" rIns="121920" bIns="60960" numCol="1" anchor="t" anchorCtr="0" compatLnSpc="1">
                  <a:prstTxWarp prst="textNoShape">
                    <a:avLst/>
                  </a:prstTxWarp>
                </a:bodyPr>
                <a:lstStyle/>
                <a:p>
                  <a:pPr defTabSz="1219170"/>
                  <a:endParaRPr lang="en-US" sz="1400">
                    <a:solidFill>
                      <a:srgbClr val="FFFFFF"/>
                    </a:solidFill>
                    <a:latin typeface="Calibri"/>
                  </a:endParaRPr>
                </a:p>
              </p:txBody>
            </p:sp>
          </p:grpSp>
          <p:grpSp>
            <p:nvGrpSpPr>
              <p:cNvPr id="255" name="Group 254">
                <a:extLst>
                  <a:ext uri="{FF2B5EF4-FFF2-40B4-BE49-F238E27FC236}">
                    <a16:creationId xmlns:a16="http://schemas.microsoft.com/office/drawing/2014/main" id="{A6213846-B192-450D-BCC1-097323191340}"/>
                  </a:ext>
                </a:extLst>
              </p:cNvPr>
              <p:cNvGrpSpPr/>
              <p:nvPr/>
            </p:nvGrpSpPr>
            <p:grpSpPr>
              <a:xfrm>
                <a:off x="7643851" y="4524453"/>
                <a:ext cx="531386" cy="621313"/>
                <a:chOff x="-6025653" y="-2545184"/>
                <a:chExt cx="928688" cy="1085850"/>
              </a:xfrm>
              <a:solidFill>
                <a:schemeClr val="bg2"/>
              </a:solidFill>
            </p:grpSpPr>
            <p:sp>
              <p:nvSpPr>
                <p:cNvPr id="268" name="Freeform 98">
                  <a:extLst>
                    <a:ext uri="{FF2B5EF4-FFF2-40B4-BE49-F238E27FC236}">
                      <a16:creationId xmlns:a16="http://schemas.microsoft.com/office/drawing/2014/main" id="{889D1BFF-4AB5-4B25-8342-27FFC6F52DC9}"/>
                    </a:ext>
                  </a:extLst>
                </p:cNvPr>
                <p:cNvSpPr>
                  <a:spLocks/>
                </p:cNvSpPr>
                <p:nvPr/>
              </p:nvSpPr>
              <p:spPr bwMode="auto">
                <a:xfrm>
                  <a:off x="-5658941" y="-2446759"/>
                  <a:ext cx="84138" cy="163513"/>
                </a:xfrm>
                <a:custGeom>
                  <a:avLst/>
                  <a:gdLst>
                    <a:gd name="T0" fmla="*/ 51 w 53"/>
                    <a:gd name="T1" fmla="*/ 0 h 103"/>
                    <a:gd name="T2" fmla="*/ 52 w 53"/>
                    <a:gd name="T3" fmla="*/ 9 h 103"/>
                    <a:gd name="T4" fmla="*/ 53 w 53"/>
                    <a:gd name="T5" fmla="*/ 19 h 103"/>
                    <a:gd name="T6" fmla="*/ 39 w 53"/>
                    <a:gd name="T7" fmla="*/ 26 h 103"/>
                    <a:gd name="T8" fmla="*/ 30 w 53"/>
                    <a:gd name="T9" fmla="*/ 33 h 103"/>
                    <a:gd name="T10" fmla="*/ 23 w 53"/>
                    <a:gd name="T11" fmla="*/ 43 h 103"/>
                    <a:gd name="T12" fmla="*/ 19 w 53"/>
                    <a:gd name="T13" fmla="*/ 56 h 103"/>
                    <a:gd name="T14" fmla="*/ 18 w 53"/>
                    <a:gd name="T15" fmla="*/ 76 h 103"/>
                    <a:gd name="T16" fmla="*/ 18 w 53"/>
                    <a:gd name="T17" fmla="*/ 99 h 103"/>
                    <a:gd name="T18" fmla="*/ 0 w 53"/>
                    <a:gd name="T19" fmla="*/ 103 h 103"/>
                    <a:gd name="T20" fmla="*/ 0 w 53"/>
                    <a:gd name="T21" fmla="*/ 76 h 103"/>
                    <a:gd name="T22" fmla="*/ 1 w 53"/>
                    <a:gd name="T23" fmla="*/ 55 h 103"/>
                    <a:gd name="T24" fmla="*/ 5 w 53"/>
                    <a:gd name="T25" fmla="*/ 38 h 103"/>
                    <a:gd name="T26" fmla="*/ 11 w 53"/>
                    <a:gd name="T27" fmla="*/ 26 h 103"/>
                    <a:gd name="T28" fmla="*/ 19 w 53"/>
                    <a:gd name="T29" fmla="*/ 17 h 103"/>
                    <a:gd name="T30" fmla="*/ 28 w 53"/>
                    <a:gd name="T31" fmla="*/ 10 h 103"/>
                    <a:gd name="T32" fmla="*/ 39 w 53"/>
                    <a:gd name="T33" fmla="*/ 5 h 103"/>
                    <a:gd name="T34" fmla="*/ 51 w 53"/>
                    <a:gd name="T35"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3" h="103">
                      <a:moveTo>
                        <a:pt x="51" y="0"/>
                      </a:moveTo>
                      <a:lnTo>
                        <a:pt x="52" y="9"/>
                      </a:lnTo>
                      <a:lnTo>
                        <a:pt x="53" y="19"/>
                      </a:lnTo>
                      <a:lnTo>
                        <a:pt x="39" y="26"/>
                      </a:lnTo>
                      <a:lnTo>
                        <a:pt x="30" y="33"/>
                      </a:lnTo>
                      <a:lnTo>
                        <a:pt x="23" y="43"/>
                      </a:lnTo>
                      <a:lnTo>
                        <a:pt x="19" y="56"/>
                      </a:lnTo>
                      <a:lnTo>
                        <a:pt x="18" y="76"/>
                      </a:lnTo>
                      <a:lnTo>
                        <a:pt x="18" y="99"/>
                      </a:lnTo>
                      <a:lnTo>
                        <a:pt x="0" y="103"/>
                      </a:lnTo>
                      <a:lnTo>
                        <a:pt x="0" y="76"/>
                      </a:lnTo>
                      <a:lnTo>
                        <a:pt x="1" y="55"/>
                      </a:lnTo>
                      <a:lnTo>
                        <a:pt x="5" y="38"/>
                      </a:lnTo>
                      <a:lnTo>
                        <a:pt x="11" y="26"/>
                      </a:lnTo>
                      <a:lnTo>
                        <a:pt x="19" y="17"/>
                      </a:lnTo>
                      <a:lnTo>
                        <a:pt x="28" y="10"/>
                      </a:lnTo>
                      <a:lnTo>
                        <a:pt x="39" y="5"/>
                      </a:lnTo>
                      <a:lnTo>
                        <a:pt x="5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269" name="Freeform 99">
                  <a:extLst>
                    <a:ext uri="{FF2B5EF4-FFF2-40B4-BE49-F238E27FC236}">
                      <a16:creationId xmlns:a16="http://schemas.microsoft.com/office/drawing/2014/main" id="{2CB9AD01-48DE-41BC-A209-27E6CF5FBE8D}"/>
                    </a:ext>
                  </a:extLst>
                </p:cNvPr>
                <p:cNvSpPr>
                  <a:spLocks/>
                </p:cNvSpPr>
                <p:nvPr/>
              </p:nvSpPr>
              <p:spPr bwMode="auto">
                <a:xfrm>
                  <a:off x="-5495428" y="-2467397"/>
                  <a:ext cx="103188" cy="136525"/>
                </a:xfrm>
                <a:custGeom>
                  <a:avLst/>
                  <a:gdLst>
                    <a:gd name="T0" fmla="*/ 21 w 65"/>
                    <a:gd name="T1" fmla="*/ 0 h 86"/>
                    <a:gd name="T2" fmla="*/ 36 w 65"/>
                    <a:gd name="T3" fmla="*/ 1 h 86"/>
                    <a:gd name="T4" fmla="*/ 48 w 65"/>
                    <a:gd name="T5" fmla="*/ 6 h 86"/>
                    <a:gd name="T6" fmla="*/ 57 w 65"/>
                    <a:gd name="T7" fmla="*/ 15 h 86"/>
                    <a:gd name="T8" fmla="*/ 61 w 65"/>
                    <a:gd name="T9" fmla="*/ 29 h 86"/>
                    <a:gd name="T10" fmla="*/ 64 w 65"/>
                    <a:gd name="T11" fmla="*/ 48 h 86"/>
                    <a:gd name="T12" fmla="*/ 65 w 65"/>
                    <a:gd name="T13" fmla="*/ 72 h 86"/>
                    <a:gd name="T14" fmla="*/ 65 w 65"/>
                    <a:gd name="T15" fmla="*/ 82 h 86"/>
                    <a:gd name="T16" fmla="*/ 48 w 65"/>
                    <a:gd name="T17" fmla="*/ 86 h 86"/>
                    <a:gd name="T18" fmla="*/ 48 w 65"/>
                    <a:gd name="T19" fmla="*/ 72 h 86"/>
                    <a:gd name="T20" fmla="*/ 47 w 65"/>
                    <a:gd name="T21" fmla="*/ 56 h 86"/>
                    <a:gd name="T22" fmla="*/ 47 w 65"/>
                    <a:gd name="T23" fmla="*/ 43 h 86"/>
                    <a:gd name="T24" fmla="*/ 44 w 65"/>
                    <a:gd name="T25" fmla="*/ 32 h 86"/>
                    <a:gd name="T26" fmla="*/ 39 w 65"/>
                    <a:gd name="T27" fmla="*/ 25 h 86"/>
                    <a:gd name="T28" fmla="*/ 31 w 65"/>
                    <a:gd name="T29" fmla="*/ 19 h 86"/>
                    <a:gd name="T30" fmla="*/ 19 w 65"/>
                    <a:gd name="T31" fmla="*/ 18 h 86"/>
                    <a:gd name="T32" fmla="*/ 2 w 65"/>
                    <a:gd name="T33" fmla="*/ 19 h 86"/>
                    <a:gd name="T34" fmla="*/ 1 w 65"/>
                    <a:gd name="T35" fmla="*/ 10 h 86"/>
                    <a:gd name="T36" fmla="*/ 0 w 65"/>
                    <a:gd name="T37" fmla="*/ 1 h 86"/>
                    <a:gd name="T38" fmla="*/ 21 w 65"/>
                    <a:gd name="T3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5" h="86">
                      <a:moveTo>
                        <a:pt x="21" y="0"/>
                      </a:moveTo>
                      <a:lnTo>
                        <a:pt x="36" y="1"/>
                      </a:lnTo>
                      <a:lnTo>
                        <a:pt x="48" y="6"/>
                      </a:lnTo>
                      <a:lnTo>
                        <a:pt x="57" y="15"/>
                      </a:lnTo>
                      <a:lnTo>
                        <a:pt x="61" y="29"/>
                      </a:lnTo>
                      <a:lnTo>
                        <a:pt x="64" y="48"/>
                      </a:lnTo>
                      <a:lnTo>
                        <a:pt x="65" y="72"/>
                      </a:lnTo>
                      <a:lnTo>
                        <a:pt x="65" y="82"/>
                      </a:lnTo>
                      <a:lnTo>
                        <a:pt x="48" y="86"/>
                      </a:lnTo>
                      <a:lnTo>
                        <a:pt x="48" y="72"/>
                      </a:lnTo>
                      <a:lnTo>
                        <a:pt x="47" y="56"/>
                      </a:lnTo>
                      <a:lnTo>
                        <a:pt x="47" y="43"/>
                      </a:lnTo>
                      <a:lnTo>
                        <a:pt x="44" y="32"/>
                      </a:lnTo>
                      <a:lnTo>
                        <a:pt x="39" y="25"/>
                      </a:lnTo>
                      <a:lnTo>
                        <a:pt x="31" y="19"/>
                      </a:lnTo>
                      <a:lnTo>
                        <a:pt x="19" y="18"/>
                      </a:lnTo>
                      <a:lnTo>
                        <a:pt x="2" y="19"/>
                      </a:lnTo>
                      <a:lnTo>
                        <a:pt x="1" y="10"/>
                      </a:lnTo>
                      <a:lnTo>
                        <a:pt x="0"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270" name="Freeform 100">
                  <a:extLst>
                    <a:ext uri="{FF2B5EF4-FFF2-40B4-BE49-F238E27FC236}">
                      <a16:creationId xmlns:a16="http://schemas.microsoft.com/office/drawing/2014/main" id="{69B131E0-A6CC-4A85-BAC2-1425712F5957}"/>
                    </a:ext>
                  </a:extLst>
                </p:cNvPr>
                <p:cNvSpPr>
                  <a:spLocks/>
                </p:cNvSpPr>
                <p:nvPr/>
              </p:nvSpPr>
              <p:spPr bwMode="auto">
                <a:xfrm>
                  <a:off x="-5812928" y="-2545184"/>
                  <a:ext cx="293688" cy="293688"/>
                </a:xfrm>
                <a:custGeom>
                  <a:avLst/>
                  <a:gdLst>
                    <a:gd name="T0" fmla="*/ 112 w 185"/>
                    <a:gd name="T1" fmla="*/ 0 h 185"/>
                    <a:gd name="T2" fmla="*/ 132 w 185"/>
                    <a:gd name="T3" fmla="*/ 0 h 185"/>
                    <a:gd name="T4" fmla="*/ 149 w 185"/>
                    <a:gd name="T5" fmla="*/ 4 h 185"/>
                    <a:gd name="T6" fmla="*/ 162 w 185"/>
                    <a:gd name="T7" fmla="*/ 11 h 185"/>
                    <a:gd name="T8" fmla="*/ 171 w 185"/>
                    <a:gd name="T9" fmla="*/ 21 h 185"/>
                    <a:gd name="T10" fmla="*/ 178 w 185"/>
                    <a:gd name="T11" fmla="*/ 34 h 185"/>
                    <a:gd name="T12" fmla="*/ 183 w 185"/>
                    <a:gd name="T13" fmla="*/ 49 h 185"/>
                    <a:gd name="T14" fmla="*/ 184 w 185"/>
                    <a:gd name="T15" fmla="*/ 66 h 185"/>
                    <a:gd name="T16" fmla="*/ 185 w 185"/>
                    <a:gd name="T17" fmla="*/ 84 h 185"/>
                    <a:gd name="T18" fmla="*/ 185 w 185"/>
                    <a:gd name="T19" fmla="*/ 147 h 185"/>
                    <a:gd name="T20" fmla="*/ 167 w 185"/>
                    <a:gd name="T21" fmla="*/ 151 h 185"/>
                    <a:gd name="T22" fmla="*/ 167 w 185"/>
                    <a:gd name="T23" fmla="*/ 83 h 185"/>
                    <a:gd name="T24" fmla="*/ 167 w 185"/>
                    <a:gd name="T25" fmla="*/ 72 h 185"/>
                    <a:gd name="T26" fmla="*/ 166 w 185"/>
                    <a:gd name="T27" fmla="*/ 61 h 185"/>
                    <a:gd name="T28" fmla="*/ 165 w 185"/>
                    <a:gd name="T29" fmla="*/ 50 h 185"/>
                    <a:gd name="T30" fmla="*/ 159 w 185"/>
                    <a:gd name="T31" fmla="*/ 40 h 185"/>
                    <a:gd name="T32" fmla="*/ 153 w 185"/>
                    <a:gd name="T33" fmla="*/ 31 h 185"/>
                    <a:gd name="T34" fmla="*/ 142 w 185"/>
                    <a:gd name="T35" fmla="*/ 24 h 185"/>
                    <a:gd name="T36" fmla="*/ 129 w 185"/>
                    <a:gd name="T37" fmla="*/ 20 h 185"/>
                    <a:gd name="T38" fmla="*/ 112 w 185"/>
                    <a:gd name="T39" fmla="*/ 20 h 185"/>
                    <a:gd name="T40" fmla="*/ 91 w 185"/>
                    <a:gd name="T41" fmla="*/ 23 h 185"/>
                    <a:gd name="T42" fmla="*/ 69 w 185"/>
                    <a:gd name="T43" fmla="*/ 29 h 185"/>
                    <a:gd name="T44" fmla="*/ 51 w 185"/>
                    <a:gd name="T45" fmla="*/ 37 h 185"/>
                    <a:gd name="T46" fmla="*/ 36 w 185"/>
                    <a:gd name="T47" fmla="*/ 46 h 185"/>
                    <a:gd name="T48" fmla="*/ 26 w 185"/>
                    <a:gd name="T49" fmla="*/ 61 h 185"/>
                    <a:gd name="T50" fmla="*/ 19 w 185"/>
                    <a:gd name="T51" fmla="*/ 78 h 185"/>
                    <a:gd name="T52" fmla="*/ 17 w 185"/>
                    <a:gd name="T53" fmla="*/ 100 h 185"/>
                    <a:gd name="T54" fmla="*/ 17 w 185"/>
                    <a:gd name="T55" fmla="*/ 181 h 185"/>
                    <a:gd name="T56" fmla="*/ 0 w 185"/>
                    <a:gd name="T57" fmla="*/ 185 h 185"/>
                    <a:gd name="T58" fmla="*/ 0 w 185"/>
                    <a:gd name="T59" fmla="*/ 98 h 185"/>
                    <a:gd name="T60" fmla="*/ 1 w 185"/>
                    <a:gd name="T61" fmla="*/ 74 h 185"/>
                    <a:gd name="T62" fmla="*/ 8 w 185"/>
                    <a:gd name="T63" fmla="*/ 54 h 185"/>
                    <a:gd name="T64" fmla="*/ 16 w 185"/>
                    <a:gd name="T65" fmla="*/ 38 h 185"/>
                    <a:gd name="T66" fmla="*/ 27 w 185"/>
                    <a:gd name="T67" fmla="*/ 27 h 185"/>
                    <a:gd name="T68" fmla="*/ 40 w 185"/>
                    <a:gd name="T69" fmla="*/ 19 h 185"/>
                    <a:gd name="T70" fmla="*/ 56 w 185"/>
                    <a:gd name="T71" fmla="*/ 12 h 185"/>
                    <a:gd name="T72" fmla="*/ 72 w 185"/>
                    <a:gd name="T73" fmla="*/ 8 h 185"/>
                    <a:gd name="T74" fmla="*/ 87 w 185"/>
                    <a:gd name="T75" fmla="*/ 4 h 185"/>
                    <a:gd name="T76" fmla="*/ 112 w 185"/>
                    <a:gd name="T77"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5" h="185">
                      <a:moveTo>
                        <a:pt x="112" y="0"/>
                      </a:moveTo>
                      <a:lnTo>
                        <a:pt x="132" y="0"/>
                      </a:lnTo>
                      <a:lnTo>
                        <a:pt x="149" y="4"/>
                      </a:lnTo>
                      <a:lnTo>
                        <a:pt x="162" y="11"/>
                      </a:lnTo>
                      <a:lnTo>
                        <a:pt x="171" y="21"/>
                      </a:lnTo>
                      <a:lnTo>
                        <a:pt x="178" y="34"/>
                      </a:lnTo>
                      <a:lnTo>
                        <a:pt x="183" y="49"/>
                      </a:lnTo>
                      <a:lnTo>
                        <a:pt x="184" y="66"/>
                      </a:lnTo>
                      <a:lnTo>
                        <a:pt x="185" y="84"/>
                      </a:lnTo>
                      <a:lnTo>
                        <a:pt x="185" y="147"/>
                      </a:lnTo>
                      <a:lnTo>
                        <a:pt x="167" y="151"/>
                      </a:lnTo>
                      <a:lnTo>
                        <a:pt x="167" y="83"/>
                      </a:lnTo>
                      <a:lnTo>
                        <a:pt x="167" y="72"/>
                      </a:lnTo>
                      <a:lnTo>
                        <a:pt x="166" y="61"/>
                      </a:lnTo>
                      <a:lnTo>
                        <a:pt x="165" y="50"/>
                      </a:lnTo>
                      <a:lnTo>
                        <a:pt x="159" y="40"/>
                      </a:lnTo>
                      <a:lnTo>
                        <a:pt x="153" y="31"/>
                      </a:lnTo>
                      <a:lnTo>
                        <a:pt x="142" y="24"/>
                      </a:lnTo>
                      <a:lnTo>
                        <a:pt x="129" y="20"/>
                      </a:lnTo>
                      <a:lnTo>
                        <a:pt x="112" y="20"/>
                      </a:lnTo>
                      <a:lnTo>
                        <a:pt x="91" y="23"/>
                      </a:lnTo>
                      <a:lnTo>
                        <a:pt x="69" y="29"/>
                      </a:lnTo>
                      <a:lnTo>
                        <a:pt x="51" y="37"/>
                      </a:lnTo>
                      <a:lnTo>
                        <a:pt x="36" y="46"/>
                      </a:lnTo>
                      <a:lnTo>
                        <a:pt x="26" y="61"/>
                      </a:lnTo>
                      <a:lnTo>
                        <a:pt x="19" y="78"/>
                      </a:lnTo>
                      <a:lnTo>
                        <a:pt x="17" y="100"/>
                      </a:lnTo>
                      <a:lnTo>
                        <a:pt x="17" y="181"/>
                      </a:lnTo>
                      <a:lnTo>
                        <a:pt x="0" y="185"/>
                      </a:lnTo>
                      <a:lnTo>
                        <a:pt x="0" y="98"/>
                      </a:lnTo>
                      <a:lnTo>
                        <a:pt x="1" y="74"/>
                      </a:lnTo>
                      <a:lnTo>
                        <a:pt x="8" y="54"/>
                      </a:lnTo>
                      <a:lnTo>
                        <a:pt x="16" y="38"/>
                      </a:lnTo>
                      <a:lnTo>
                        <a:pt x="27" y="27"/>
                      </a:lnTo>
                      <a:lnTo>
                        <a:pt x="40" y="19"/>
                      </a:lnTo>
                      <a:lnTo>
                        <a:pt x="56" y="12"/>
                      </a:lnTo>
                      <a:lnTo>
                        <a:pt x="72" y="8"/>
                      </a:lnTo>
                      <a:lnTo>
                        <a:pt x="87" y="4"/>
                      </a:lnTo>
                      <a:lnTo>
                        <a:pt x="1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271" name="Freeform 101">
                  <a:extLst>
                    <a:ext uri="{FF2B5EF4-FFF2-40B4-BE49-F238E27FC236}">
                      <a16:creationId xmlns:a16="http://schemas.microsoft.com/office/drawing/2014/main" id="{6DC13EAC-40DE-4C76-9EBE-AC811F5B4FBA}"/>
                    </a:ext>
                  </a:extLst>
                </p:cNvPr>
                <p:cNvSpPr>
                  <a:spLocks noEditPoints="1"/>
                </p:cNvSpPr>
                <p:nvPr/>
              </p:nvSpPr>
              <p:spPr bwMode="auto">
                <a:xfrm>
                  <a:off x="-6025653" y="-2330872"/>
                  <a:ext cx="928688" cy="871538"/>
                </a:xfrm>
                <a:custGeom>
                  <a:avLst/>
                  <a:gdLst>
                    <a:gd name="T0" fmla="*/ 227 w 585"/>
                    <a:gd name="T1" fmla="*/ 273 h 549"/>
                    <a:gd name="T2" fmla="*/ 227 w 585"/>
                    <a:gd name="T3" fmla="*/ 379 h 549"/>
                    <a:gd name="T4" fmla="*/ 364 w 585"/>
                    <a:gd name="T5" fmla="*/ 398 h 549"/>
                    <a:gd name="T6" fmla="*/ 364 w 585"/>
                    <a:gd name="T7" fmla="*/ 273 h 549"/>
                    <a:gd name="T8" fmla="*/ 227 w 585"/>
                    <a:gd name="T9" fmla="*/ 273 h 549"/>
                    <a:gd name="T10" fmla="*/ 105 w 585"/>
                    <a:gd name="T11" fmla="*/ 273 h 549"/>
                    <a:gd name="T12" fmla="*/ 105 w 585"/>
                    <a:gd name="T13" fmla="*/ 363 h 549"/>
                    <a:gd name="T14" fmla="*/ 214 w 585"/>
                    <a:gd name="T15" fmla="*/ 378 h 549"/>
                    <a:gd name="T16" fmla="*/ 214 w 585"/>
                    <a:gd name="T17" fmla="*/ 273 h 549"/>
                    <a:gd name="T18" fmla="*/ 105 w 585"/>
                    <a:gd name="T19" fmla="*/ 273 h 549"/>
                    <a:gd name="T20" fmla="*/ 214 w 585"/>
                    <a:gd name="T21" fmla="*/ 162 h 549"/>
                    <a:gd name="T22" fmla="*/ 105 w 585"/>
                    <a:gd name="T23" fmla="*/ 178 h 549"/>
                    <a:gd name="T24" fmla="*/ 105 w 585"/>
                    <a:gd name="T25" fmla="*/ 260 h 549"/>
                    <a:gd name="T26" fmla="*/ 214 w 585"/>
                    <a:gd name="T27" fmla="*/ 260 h 549"/>
                    <a:gd name="T28" fmla="*/ 214 w 585"/>
                    <a:gd name="T29" fmla="*/ 162 h 549"/>
                    <a:gd name="T30" fmla="*/ 364 w 585"/>
                    <a:gd name="T31" fmla="*/ 141 h 549"/>
                    <a:gd name="T32" fmla="*/ 227 w 585"/>
                    <a:gd name="T33" fmla="*/ 161 h 549"/>
                    <a:gd name="T34" fmla="*/ 227 w 585"/>
                    <a:gd name="T35" fmla="*/ 260 h 549"/>
                    <a:gd name="T36" fmla="*/ 364 w 585"/>
                    <a:gd name="T37" fmla="*/ 260 h 549"/>
                    <a:gd name="T38" fmla="*/ 364 w 585"/>
                    <a:gd name="T39" fmla="*/ 141 h 549"/>
                    <a:gd name="T40" fmla="*/ 488 w 585"/>
                    <a:gd name="T41" fmla="*/ 0 h 549"/>
                    <a:gd name="T42" fmla="*/ 585 w 585"/>
                    <a:gd name="T43" fmla="*/ 35 h 549"/>
                    <a:gd name="T44" fmla="*/ 585 w 585"/>
                    <a:gd name="T45" fmla="*/ 513 h 549"/>
                    <a:gd name="T46" fmla="*/ 488 w 585"/>
                    <a:gd name="T47" fmla="*/ 549 h 549"/>
                    <a:gd name="T48" fmla="*/ 0 w 585"/>
                    <a:gd name="T49" fmla="*/ 451 h 549"/>
                    <a:gd name="T50" fmla="*/ 0 w 585"/>
                    <a:gd name="T51" fmla="*/ 98 h 549"/>
                    <a:gd name="T52" fmla="*/ 488 w 585"/>
                    <a:gd name="T53" fmla="*/ 0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5" h="549">
                      <a:moveTo>
                        <a:pt x="227" y="273"/>
                      </a:moveTo>
                      <a:lnTo>
                        <a:pt x="227" y="379"/>
                      </a:lnTo>
                      <a:lnTo>
                        <a:pt x="364" y="398"/>
                      </a:lnTo>
                      <a:lnTo>
                        <a:pt x="364" y="273"/>
                      </a:lnTo>
                      <a:lnTo>
                        <a:pt x="227" y="273"/>
                      </a:lnTo>
                      <a:close/>
                      <a:moveTo>
                        <a:pt x="105" y="273"/>
                      </a:moveTo>
                      <a:lnTo>
                        <a:pt x="105" y="363"/>
                      </a:lnTo>
                      <a:lnTo>
                        <a:pt x="214" y="378"/>
                      </a:lnTo>
                      <a:lnTo>
                        <a:pt x="214" y="273"/>
                      </a:lnTo>
                      <a:lnTo>
                        <a:pt x="105" y="273"/>
                      </a:lnTo>
                      <a:close/>
                      <a:moveTo>
                        <a:pt x="214" y="162"/>
                      </a:moveTo>
                      <a:lnTo>
                        <a:pt x="105" y="178"/>
                      </a:lnTo>
                      <a:lnTo>
                        <a:pt x="105" y="260"/>
                      </a:lnTo>
                      <a:lnTo>
                        <a:pt x="214" y="260"/>
                      </a:lnTo>
                      <a:lnTo>
                        <a:pt x="214" y="162"/>
                      </a:lnTo>
                      <a:close/>
                      <a:moveTo>
                        <a:pt x="364" y="141"/>
                      </a:moveTo>
                      <a:lnTo>
                        <a:pt x="227" y="161"/>
                      </a:lnTo>
                      <a:lnTo>
                        <a:pt x="227" y="260"/>
                      </a:lnTo>
                      <a:lnTo>
                        <a:pt x="364" y="260"/>
                      </a:lnTo>
                      <a:lnTo>
                        <a:pt x="364" y="141"/>
                      </a:lnTo>
                      <a:close/>
                      <a:moveTo>
                        <a:pt x="488" y="0"/>
                      </a:moveTo>
                      <a:lnTo>
                        <a:pt x="585" y="35"/>
                      </a:lnTo>
                      <a:lnTo>
                        <a:pt x="585" y="513"/>
                      </a:lnTo>
                      <a:lnTo>
                        <a:pt x="488" y="549"/>
                      </a:lnTo>
                      <a:lnTo>
                        <a:pt x="0" y="451"/>
                      </a:lnTo>
                      <a:lnTo>
                        <a:pt x="0" y="98"/>
                      </a:lnTo>
                      <a:lnTo>
                        <a:pt x="4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100"/>
                </a:p>
              </p:txBody>
            </p:sp>
          </p:grpSp>
          <p:grpSp>
            <p:nvGrpSpPr>
              <p:cNvPr id="256" name="Group 255">
                <a:extLst>
                  <a:ext uri="{FF2B5EF4-FFF2-40B4-BE49-F238E27FC236}">
                    <a16:creationId xmlns:a16="http://schemas.microsoft.com/office/drawing/2014/main" id="{3D4C1013-F08D-43CA-8896-D6011D4D6523}"/>
                  </a:ext>
                </a:extLst>
              </p:cNvPr>
              <p:cNvGrpSpPr/>
              <p:nvPr/>
            </p:nvGrpSpPr>
            <p:grpSpPr>
              <a:xfrm>
                <a:off x="1154482" y="4482791"/>
                <a:ext cx="912702" cy="600620"/>
                <a:chOff x="2368855" y="5337960"/>
                <a:chExt cx="1082046" cy="712061"/>
              </a:xfrm>
              <a:solidFill>
                <a:schemeClr val="bg2"/>
              </a:solidFill>
            </p:grpSpPr>
            <p:sp>
              <p:nvSpPr>
                <p:cNvPr id="263" name="Freeform 367">
                  <a:extLst>
                    <a:ext uri="{FF2B5EF4-FFF2-40B4-BE49-F238E27FC236}">
                      <a16:creationId xmlns:a16="http://schemas.microsoft.com/office/drawing/2014/main" id="{5D7007A3-CD0A-46A9-921D-0DCE8238295D}"/>
                    </a:ext>
                  </a:extLst>
                </p:cNvPr>
                <p:cNvSpPr>
                  <a:spLocks noEditPoints="1"/>
                </p:cNvSpPr>
                <p:nvPr/>
              </p:nvSpPr>
              <p:spPr bwMode="auto">
                <a:xfrm>
                  <a:off x="2859515" y="5337960"/>
                  <a:ext cx="591386" cy="419536"/>
                </a:xfrm>
                <a:custGeom>
                  <a:avLst/>
                  <a:gdLst>
                    <a:gd name="T0" fmla="*/ 78 w 1583"/>
                    <a:gd name="T1" fmla="*/ 51 h 1124"/>
                    <a:gd name="T2" fmla="*/ 68 w 1583"/>
                    <a:gd name="T3" fmla="*/ 53 h 1124"/>
                    <a:gd name="T4" fmla="*/ 60 w 1583"/>
                    <a:gd name="T5" fmla="*/ 57 h 1124"/>
                    <a:gd name="T6" fmla="*/ 60 w 1583"/>
                    <a:gd name="T7" fmla="*/ 59 h 1124"/>
                    <a:gd name="T8" fmla="*/ 58 w 1583"/>
                    <a:gd name="T9" fmla="*/ 59 h 1124"/>
                    <a:gd name="T10" fmla="*/ 54 w 1583"/>
                    <a:gd name="T11" fmla="*/ 67 h 1124"/>
                    <a:gd name="T12" fmla="*/ 52 w 1583"/>
                    <a:gd name="T13" fmla="*/ 77 h 1124"/>
                    <a:gd name="T14" fmla="*/ 52 w 1583"/>
                    <a:gd name="T15" fmla="*/ 1048 h 1124"/>
                    <a:gd name="T16" fmla="*/ 54 w 1583"/>
                    <a:gd name="T17" fmla="*/ 1058 h 1124"/>
                    <a:gd name="T18" fmla="*/ 54 w 1583"/>
                    <a:gd name="T19" fmla="*/ 1058 h 1124"/>
                    <a:gd name="T20" fmla="*/ 56 w 1583"/>
                    <a:gd name="T21" fmla="*/ 1064 h 1124"/>
                    <a:gd name="T22" fmla="*/ 68 w 1583"/>
                    <a:gd name="T23" fmla="*/ 1070 h 1124"/>
                    <a:gd name="T24" fmla="*/ 72 w 1583"/>
                    <a:gd name="T25" fmla="*/ 1072 h 1124"/>
                    <a:gd name="T26" fmla="*/ 1512 w 1583"/>
                    <a:gd name="T27" fmla="*/ 1072 h 1124"/>
                    <a:gd name="T28" fmla="*/ 1518 w 1583"/>
                    <a:gd name="T29" fmla="*/ 1070 h 1124"/>
                    <a:gd name="T30" fmla="*/ 1526 w 1583"/>
                    <a:gd name="T31" fmla="*/ 1066 h 1124"/>
                    <a:gd name="T32" fmla="*/ 1530 w 1583"/>
                    <a:gd name="T33" fmla="*/ 1058 h 1124"/>
                    <a:gd name="T34" fmla="*/ 1532 w 1583"/>
                    <a:gd name="T35" fmla="*/ 1054 h 1124"/>
                    <a:gd name="T36" fmla="*/ 1532 w 1583"/>
                    <a:gd name="T37" fmla="*/ 71 h 1124"/>
                    <a:gd name="T38" fmla="*/ 1530 w 1583"/>
                    <a:gd name="T39" fmla="*/ 67 h 1124"/>
                    <a:gd name="T40" fmla="*/ 1524 w 1583"/>
                    <a:gd name="T41" fmla="*/ 57 h 1124"/>
                    <a:gd name="T42" fmla="*/ 1518 w 1583"/>
                    <a:gd name="T43" fmla="*/ 53 h 1124"/>
                    <a:gd name="T44" fmla="*/ 1508 w 1583"/>
                    <a:gd name="T45" fmla="*/ 51 h 1124"/>
                    <a:gd name="T46" fmla="*/ 78 w 1583"/>
                    <a:gd name="T47" fmla="*/ 51 h 1124"/>
                    <a:gd name="T48" fmla="*/ 78 w 1583"/>
                    <a:gd name="T49" fmla="*/ 0 h 1124"/>
                    <a:gd name="T50" fmla="*/ 1508 w 1583"/>
                    <a:gd name="T51" fmla="*/ 0 h 1124"/>
                    <a:gd name="T52" fmla="*/ 1537 w 1583"/>
                    <a:gd name="T53" fmla="*/ 6 h 1124"/>
                    <a:gd name="T54" fmla="*/ 1561 w 1583"/>
                    <a:gd name="T55" fmla="*/ 23 h 1124"/>
                    <a:gd name="T56" fmla="*/ 1567 w 1583"/>
                    <a:gd name="T57" fmla="*/ 31 h 1124"/>
                    <a:gd name="T58" fmla="*/ 1577 w 1583"/>
                    <a:gd name="T59" fmla="*/ 47 h 1124"/>
                    <a:gd name="T60" fmla="*/ 1581 w 1583"/>
                    <a:gd name="T61" fmla="*/ 57 h 1124"/>
                    <a:gd name="T62" fmla="*/ 1583 w 1583"/>
                    <a:gd name="T63" fmla="*/ 67 h 1124"/>
                    <a:gd name="T64" fmla="*/ 1583 w 1583"/>
                    <a:gd name="T65" fmla="*/ 1058 h 1124"/>
                    <a:gd name="T66" fmla="*/ 1581 w 1583"/>
                    <a:gd name="T67" fmla="*/ 1068 h 1124"/>
                    <a:gd name="T68" fmla="*/ 1577 w 1583"/>
                    <a:gd name="T69" fmla="*/ 1078 h 1124"/>
                    <a:gd name="T70" fmla="*/ 1567 w 1583"/>
                    <a:gd name="T71" fmla="*/ 1094 h 1124"/>
                    <a:gd name="T72" fmla="*/ 1561 w 1583"/>
                    <a:gd name="T73" fmla="*/ 1102 h 1124"/>
                    <a:gd name="T74" fmla="*/ 1553 w 1583"/>
                    <a:gd name="T75" fmla="*/ 1108 h 1124"/>
                    <a:gd name="T76" fmla="*/ 1537 w 1583"/>
                    <a:gd name="T77" fmla="*/ 1118 h 1124"/>
                    <a:gd name="T78" fmla="*/ 1528 w 1583"/>
                    <a:gd name="T79" fmla="*/ 1122 h 1124"/>
                    <a:gd name="T80" fmla="*/ 1518 w 1583"/>
                    <a:gd name="T81" fmla="*/ 1124 h 1124"/>
                    <a:gd name="T82" fmla="*/ 68 w 1583"/>
                    <a:gd name="T83" fmla="*/ 1124 h 1124"/>
                    <a:gd name="T84" fmla="*/ 58 w 1583"/>
                    <a:gd name="T85" fmla="*/ 1122 h 1124"/>
                    <a:gd name="T86" fmla="*/ 48 w 1583"/>
                    <a:gd name="T87" fmla="*/ 1118 h 1124"/>
                    <a:gd name="T88" fmla="*/ 30 w 1583"/>
                    <a:gd name="T89" fmla="*/ 1108 h 1124"/>
                    <a:gd name="T90" fmla="*/ 22 w 1583"/>
                    <a:gd name="T91" fmla="*/ 1102 h 1124"/>
                    <a:gd name="T92" fmla="*/ 12 w 1583"/>
                    <a:gd name="T93" fmla="*/ 1086 h 1124"/>
                    <a:gd name="T94" fmla="*/ 6 w 1583"/>
                    <a:gd name="T95" fmla="*/ 1078 h 1124"/>
                    <a:gd name="T96" fmla="*/ 0 w 1583"/>
                    <a:gd name="T97" fmla="*/ 1050 h 1124"/>
                    <a:gd name="T98" fmla="*/ 0 w 1583"/>
                    <a:gd name="T99" fmla="*/ 75 h 1124"/>
                    <a:gd name="T100" fmla="*/ 6 w 1583"/>
                    <a:gd name="T101" fmla="*/ 47 h 1124"/>
                    <a:gd name="T102" fmla="*/ 16 w 1583"/>
                    <a:gd name="T103" fmla="*/ 31 h 1124"/>
                    <a:gd name="T104" fmla="*/ 22 w 1583"/>
                    <a:gd name="T105" fmla="*/ 23 h 1124"/>
                    <a:gd name="T106" fmla="*/ 30 w 1583"/>
                    <a:gd name="T107" fmla="*/ 17 h 1124"/>
                    <a:gd name="T108" fmla="*/ 48 w 1583"/>
                    <a:gd name="T109" fmla="*/ 6 h 1124"/>
                    <a:gd name="T110" fmla="*/ 78 w 1583"/>
                    <a:gd name="T111" fmla="*/ 0 h 1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83" h="1124">
                      <a:moveTo>
                        <a:pt x="78" y="51"/>
                      </a:moveTo>
                      <a:lnTo>
                        <a:pt x="68" y="53"/>
                      </a:lnTo>
                      <a:lnTo>
                        <a:pt x="60" y="57"/>
                      </a:lnTo>
                      <a:lnTo>
                        <a:pt x="60" y="59"/>
                      </a:lnTo>
                      <a:lnTo>
                        <a:pt x="58" y="59"/>
                      </a:lnTo>
                      <a:lnTo>
                        <a:pt x="54" y="67"/>
                      </a:lnTo>
                      <a:lnTo>
                        <a:pt x="52" y="77"/>
                      </a:lnTo>
                      <a:lnTo>
                        <a:pt x="52" y="1048"/>
                      </a:lnTo>
                      <a:lnTo>
                        <a:pt x="54" y="1058"/>
                      </a:lnTo>
                      <a:lnTo>
                        <a:pt x="54" y="1058"/>
                      </a:lnTo>
                      <a:lnTo>
                        <a:pt x="56" y="1064"/>
                      </a:lnTo>
                      <a:lnTo>
                        <a:pt x="68" y="1070"/>
                      </a:lnTo>
                      <a:lnTo>
                        <a:pt x="72" y="1072"/>
                      </a:lnTo>
                      <a:lnTo>
                        <a:pt x="1512" y="1072"/>
                      </a:lnTo>
                      <a:lnTo>
                        <a:pt x="1518" y="1070"/>
                      </a:lnTo>
                      <a:lnTo>
                        <a:pt x="1526" y="1066"/>
                      </a:lnTo>
                      <a:lnTo>
                        <a:pt x="1530" y="1058"/>
                      </a:lnTo>
                      <a:lnTo>
                        <a:pt x="1532" y="1054"/>
                      </a:lnTo>
                      <a:lnTo>
                        <a:pt x="1532" y="71"/>
                      </a:lnTo>
                      <a:lnTo>
                        <a:pt x="1530" y="67"/>
                      </a:lnTo>
                      <a:lnTo>
                        <a:pt x="1524" y="57"/>
                      </a:lnTo>
                      <a:lnTo>
                        <a:pt x="1518" y="53"/>
                      </a:lnTo>
                      <a:lnTo>
                        <a:pt x="1508" y="51"/>
                      </a:lnTo>
                      <a:lnTo>
                        <a:pt x="78" y="51"/>
                      </a:lnTo>
                      <a:close/>
                      <a:moveTo>
                        <a:pt x="78" y="0"/>
                      </a:moveTo>
                      <a:lnTo>
                        <a:pt x="1508" y="0"/>
                      </a:lnTo>
                      <a:lnTo>
                        <a:pt x="1537" y="6"/>
                      </a:lnTo>
                      <a:lnTo>
                        <a:pt x="1561" y="23"/>
                      </a:lnTo>
                      <a:lnTo>
                        <a:pt x="1567" y="31"/>
                      </a:lnTo>
                      <a:lnTo>
                        <a:pt x="1577" y="47"/>
                      </a:lnTo>
                      <a:lnTo>
                        <a:pt x="1581" y="57"/>
                      </a:lnTo>
                      <a:lnTo>
                        <a:pt x="1583" y="67"/>
                      </a:lnTo>
                      <a:lnTo>
                        <a:pt x="1583" y="1058"/>
                      </a:lnTo>
                      <a:lnTo>
                        <a:pt x="1581" y="1068"/>
                      </a:lnTo>
                      <a:lnTo>
                        <a:pt x="1577" y="1078"/>
                      </a:lnTo>
                      <a:lnTo>
                        <a:pt x="1567" y="1094"/>
                      </a:lnTo>
                      <a:lnTo>
                        <a:pt x="1561" y="1102"/>
                      </a:lnTo>
                      <a:lnTo>
                        <a:pt x="1553" y="1108"/>
                      </a:lnTo>
                      <a:lnTo>
                        <a:pt x="1537" y="1118"/>
                      </a:lnTo>
                      <a:lnTo>
                        <a:pt x="1528" y="1122"/>
                      </a:lnTo>
                      <a:lnTo>
                        <a:pt x="1518" y="1124"/>
                      </a:lnTo>
                      <a:lnTo>
                        <a:pt x="68" y="1124"/>
                      </a:lnTo>
                      <a:lnTo>
                        <a:pt x="58" y="1122"/>
                      </a:lnTo>
                      <a:lnTo>
                        <a:pt x="48" y="1118"/>
                      </a:lnTo>
                      <a:lnTo>
                        <a:pt x="30" y="1108"/>
                      </a:lnTo>
                      <a:lnTo>
                        <a:pt x="22" y="1102"/>
                      </a:lnTo>
                      <a:lnTo>
                        <a:pt x="12" y="1086"/>
                      </a:lnTo>
                      <a:lnTo>
                        <a:pt x="6" y="1078"/>
                      </a:lnTo>
                      <a:lnTo>
                        <a:pt x="0" y="1050"/>
                      </a:lnTo>
                      <a:lnTo>
                        <a:pt x="0" y="75"/>
                      </a:lnTo>
                      <a:lnTo>
                        <a:pt x="6" y="47"/>
                      </a:lnTo>
                      <a:lnTo>
                        <a:pt x="16" y="31"/>
                      </a:lnTo>
                      <a:lnTo>
                        <a:pt x="22" y="23"/>
                      </a:lnTo>
                      <a:lnTo>
                        <a:pt x="30" y="17"/>
                      </a:lnTo>
                      <a:lnTo>
                        <a:pt x="48" y="6"/>
                      </a:lnTo>
                      <a:lnTo>
                        <a:pt x="78" y="0"/>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marL="0" marR="0" lvl="0" indent="0" defTabSz="932742"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solidFill>
                      <a:srgbClr val="505050"/>
                    </a:solidFill>
                    <a:effectLst/>
                    <a:uLnTx/>
                    <a:uFillTx/>
                  </a:endParaRPr>
                </a:p>
              </p:txBody>
            </p:sp>
            <p:sp>
              <p:nvSpPr>
                <p:cNvPr id="264" name="Freeform 368">
                  <a:extLst>
                    <a:ext uri="{FF2B5EF4-FFF2-40B4-BE49-F238E27FC236}">
                      <a16:creationId xmlns:a16="http://schemas.microsoft.com/office/drawing/2014/main" id="{CD31389B-C19C-4DB5-8B29-30753AC9BB0E}"/>
                    </a:ext>
                  </a:extLst>
                </p:cNvPr>
                <p:cNvSpPr>
                  <a:spLocks/>
                </p:cNvSpPr>
                <p:nvPr/>
              </p:nvSpPr>
              <p:spPr bwMode="auto">
                <a:xfrm>
                  <a:off x="3000435" y="5597345"/>
                  <a:ext cx="237335" cy="337772"/>
                </a:xfrm>
                <a:custGeom>
                  <a:avLst/>
                  <a:gdLst>
                    <a:gd name="T0" fmla="*/ 654 w 799"/>
                    <a:gd name="T1" fmla="*/ 6 h 1136"/>
                    <a:gd name="T2" fmla="*/ 690 w 799"/>
                    <a:gd name="T3" fmla="*/ 34 h 1136"/>
                    <a:gd name="T4" fmla="*/ 701 w 799"/>
                    <a:gd name="T5" fmla="*/ 78 h 1136"/>
                    <a:gd name="T6" fmla="*/ 686 w 799"/>
                    <a:gd name="T7" fmla="*/ 122 h 1136"/>
                    <a:gd name="T8" fmla="*/ 520 w 799"/>
                    <a:gd name="T9" fmla="*/ 335 h 1136"/>
                    <a:gd name="T10" fmla="*/ 564 w 799"/>
                    <a:gd name="T11" fmla="*/ 323 h 1136"/>
                    <a:gd name="T12" fmla="*/ 608 w 799"/>
                    <a:gd name="T13" fmla="*/ 339 h 1136"/>
                    <a:gd name="T14" fmla="*/ 632 w 799"/>
                    <a:gd name="T15" fmla="*/ 377 h 1136"/>
                    <a:gd name="T16" fmla="*/ 630 w 799"/>
                    <a:gd name="T17" fmla="*/ 423 h 1136"/>
                    <a:gd name="T18" fmla="*/ 602 w 799"/>
                    <a:gd name="T19" fmla="*/ 465 h 1136"/>
                    <a:gd name="T20" fmla="*/ 648 w 799"/>
                    <a:gd name="T21" fmla="*/ 447 h 1136"/>
                    <a:gd name="T22" fmla="*/ 695 w 799"/>
                    <a:gd name="T23" fmla="*/ 465 h 1136"/>
                    <a:gd name="T24" fmla="*/ 721 w 799"/>
                    <a:gd name="T25" fmla="*/ 503 h 1136"/>
                    <a:gd name="T26" fmla="*/ 719 w 799"/>
                    <a:gd name="T27" fmla="*/ 548 h 1136"/>
                    <a:gd name="T28" fmla="*/ 678 w 799"/>
                    <a:gd name="T29" fmla="*/ 606 h 1136"/>
                    <a:gd name="T30" fmla="*/ 723 w 799"/>
                    <a:gd name="T31" fmla="*/ 588 h 1136"/>
                    <a:gd name="T32" fmla="*/ 771 w 799"/>
                    <a:gd name="T33" fmla="*/ 604 h 1136"/>
                    <a:gd name="T34" fmla="*/ 795 w 799"/>
                    <a:gd name="T35" fmla="*/ 644 h 1136"/>
                    <a:gd name="T36" fmla="*/ 793 w 799"/>
                    <a:gd name="T37" fmla="*/ 690 h 1136"/>
                    <a:gd name="T38" fmla="*/ 508 w 799"/>
                    <a:gd name="T39" fmla="*/ 1053 h 1136"/>
                    <a:gd name="T40" fmla="*/ 480 w 799"/>
                    <a:gd name="T41" fmla="*/ 1083 h 1136"/>
                    <a:gd name="T42" fmla="*/ 441 w 799"/>
                    <a:gd name="T43" fmla="*/ 1117 h 1136"/>
                    <a:gd name="T44" fmla="*/ 395 w 799"/>
                    <a:gd name="T45" fmla="*/ 1136 h 1136"/>
                    <a:gd name="T46" fmla="*/ 355 w 799"/>
                    <a:gd name="T47" fmla="*/ 1125 h 1136"/>
                    <a:gd name="T48" fmla="*/ 315 w 799"/>
                    <a:gd name="T49" fmla="*/ 1095 h 1136"/>
                    <a:gd name="T50" fmla="*/ 257 w 799"/>
                    <a:gd name="T51" fmla="*/ 1049 h 1136"/>
                    <a:gd name="T52" fmla="*/ 190 w 799"/>
                    <a:gd name="T53" fmla="*/ 995 h 1136"/>
                    <a:gd name="T54" fmla="*/ 124 w 799"/>
                    <a:gd name="T55" fmla="*/ 941 h 1136"/>
                    <a:gd name="T56" fmla="*/ 68 w 799"/>
                    <a:gd name="T57" fmla="*/ 897 h 1136"/>
                    <a:gd name="T58" fmla="*/ 36 w 799"/>
                    <a:gd name="T59" fmla="*/ 869 h 1136"/>
                    <a:gd name="T60" fmla="*/ 6 w 799"/>
                    <a:gd name="T61" fmla="*/ 828 h 1136"/>
                    <a:gd name="T62" fmla="*/ 0 w 799"/>
                    <a:gd name="T63" fmla="*/ 782 h 1136"/>
                    <a:gd name="T64" fmla="*/ 68 w 799"/>
                    <a:gd name="T65" fmla="*/ 301 h 1136"/>
                    <a:gd name="T66" fmla="*/ 90 w 799"/>
                    <a:gd name="T67" fmla="*/ 259 h 1136"/>
                    <a:gd name="T68" fmla="*/ 130 w 799"/>
                    <a:gd name="T69" fmla="*/ 239 h 1136"/>
                    <a:gd name="T70" fmla="*/ 176 w 799"/>
                    <a:gd name="T71" fmla="*/ 245 h 1136"/>
                    <a:gd name="T72" fmla="*/ 208 w 799"/>
                    <a:gd name="T73" fmla="*/ 277 h 1136"/>
                    <a:gd name="T74" fmla="*/ 216 w 799"/>
                    <a:gd name="T75" fmla="*/ 323 h 1136"/>
                    <a:gd name="T76" fmla="*/ 570 w 799"/>
                    <a:gd name="T77" fmla="*/ 28 h 1136"/>
                    <a:gd name="T78" fmla="*/ 608 w 799"/>
                    <a:gd name="T79" fmla="*/ 4 h 1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9" h="1136">
                      <a:moveTo>
                        <a:pt x="632" y="0"/>
                      </a:moveTo>
                      <a:lnTo>
                        <a:pt x="654" y="6"/>
                      </a:lnTo>
                      <a:lnTo>
                        <a:pt x="674" y="16"/>
                      </a:lnTo>
                      <a:lnTo>
                        <a:pt x="690" y="34"/>
                      </a:lnTo>
                      <a:lnTo>
                        <a:pt x="699" y="56"/>
                      </a:lnTo>
                      <a:lnTo>
                        <a:pt x="701" y="78"/>
                      </a:lnTo>
                      <a:lnTo>
                        <a:pt x="697" y="102"/>
                      </a:lnTo>
                      <a:lnTo>
                        <a:pt x="686" y="122"/>
                      </a:lnTo>
                      <a:lnTo>
                        <a:pt x="502" y="351"/>
                      </a:lnTo>
                      <a:lnTo>
                        <a:pt x="520" y="335"/>
                      </a:lnTo>
                      <a:lnTo>
                        <a:pt x="542" y="325"/>
                      </a:lnTo>
                      <a:lnTo>
                        <a:pt x="564" y="323"/>
                      </a:lnTo>
                      <a:lnTo>
                        <a:pt x="586" y="327"/>
                      </a:lnTo>
                      <a:lnTo>
                        <a:pt x="608" y="339"/>
                      </a:lnTo>
                      <a:lnTo>
                        <a:pt x="624" y="357"/>
                      </a:lnTo>
                      <a:lnTo>
                        <a:pt x="632" y="377"/>
                      </a:lnTo>
                      <a:lnTo>
                        <a:pt x="636" y="401"/>
                      </a:lnTo>
                      <a:lnTo>
                        <a:pt x="630" y="423"/>
                      </a:lnTo>
                      <a:lnTo>
                        <a:pt x="620" y="443"/>
                      </a:lnTo>
                      <a:lnTo>
                        <a:pt x="602" y="465"/>
                      </a:lnTo>
                      <a:lnTo>
                        <a:pt x="624" y="453"/>
                      </a:lnTo>
                      <a:lnTo>
                        <a:pt x="648" y="447"/>
                      </a:lnTo>
                      <a:lnTo>
                        <a:pt x="674" y="451"/>
                      </a:lnTo>
                      <a:lnTo>
                        <a:pt x="695" y="465"/>
                      </a:lnTo>
                      <a:lnTo>
                        <a:pt x="711" y="481"/>
                      </a:lnTo>
                      <a:lnTo>
                        <a:pt x="721" y="503"/>
                      </a:lnTo>
                      <a:lnTo>
                        <a:pt x="723" y="525"/>
                      </a:lnTo>
                      <a:lnTo>
                        <a:pt x="719" y="548"/>
                      </a:lnTo>
                      <a:lnTo>
                        <a:pt x="707" y="568"/>
                      </a:lnTo>
                      <a:lnTo>
                        <a:pt x="678" y="606"/>
                      </a:lnTo>
                      <a:lnTo>
                        <a:pt x="699" y="592"/>
                      </a:lnTo>
                      <a:lnTo>
                        <a:pt x="723" y="588"/>
                      </a:lnTo>
                      <a:lnTo>
                        <a:pt x="747" y="592"/>
                      </a:lnTo>
                      <a:lnTo>
                        <a:pt x="771" y="604"/>
                      </a:lnTo>
                      <a:lnTo>
                        <a:pt x="787" y="622"/>
                      </a:lnTo>
                      <a:lnTo>
                        <a:pt x="795" y="644"/>
                      </a:lnTo>
                      <a:lnTo>
                        <a:pt x="799" y="666"/>
                      </a:lnTo>
                      <a:lnTo>
                        <a:pt x="793" y="690"/>
                      </a:lnTo>
                      <a:lnTo>
                        <a:pt x="781" y="710"/>
                      </a:lnTo>
                      <a:lnTo>
                        <a:pt x="508" y="1053"/>
                      </a:lnTo>
                      <a:lnTo>
                        <a:pt x="496" y="1067"/>
                      </a:lnTo>
                      <a:lnTo>
                        <a:pt x="480" y="1083"/>
                      </a:lnTo>
                      <a:lnTo>
                        <a:pt x="460" y="1101"/>
                      </a:lnTo>
                      <a:lnTo>
                        <a:pt x="441" y="1117"/>
                      </a:lnTo>
                      <a:lnTo>
                        <a:pt x="419" y="1129"/>
                      </a:lnTo>
                      <a:lnTo>
                        <a:pt x="395" y="1136"/>
                      </a:lnTo>
                      <a:lnTo>
                        <a:pt x="375" y="1134"/>
                      </a:lnTo>
                      <a:lnTo>
                        <a:pt x="355" y="1125"/>
                      </a:lnTo>
                      <a:lnTo>
                        <a:pt x="337" y="1113"/>
                      </a:lnTo>
                      <a:lnTo>
                        <a:pt x="315" y="1095"/>
                      </a:lnTo>
                      <a:lnTo>
                        <a:pt x="289" y="1073"/>
                      </a:lnTo>
                      <a:lnTo>
                        <a:pt x="257" y="1049"/>
                      </a:lnTo>
                      <a:lnTo>
                        <a:pt x="225" y="1021"/>
                      </a:lnTo>
                      <a:lnTo>
                        <a:pt x="190" y="995"/>
                      </a:lnTo>
                      <a:lnTo>
                        <a:pt x="156" y="967"/>
                      </a:lnTo>
                      <a:lnTo>
                        <a:pt x="124" y="941"/>
                      </a:lnTo>
                      <a:lnTo>
                        <a:pt x="94" y="917"/>
                      </a:lnTo>
                      <a:lnTo>
                        <a:pt x="68" y="897"/>
                      </a:lnTo>
                      <a:lnTo>
                        <a:pt x="48" y="881"/>
                      </a:lnTo>
                      <a:lnTo>
                        <a:pt x="36" y="869"/>
                      </a:lnTo>
                      <a:lnTo>
                        <a:pt x="16" y="849"/>
                      </a:lnTo>
                      <a:lnTo>
                        <a:pt x="6" y="828"/>
                      </a:lnTo>
                      <a:lnTo>
                        <a:pt x="0" y="804"/>
                      </a:lnTo>
                      <a:lnTo>
                        <a:pt x="0" y="782"/>
                      </a:lnTo>
                      <a:lnTo>
                        <a:pt x="2" y="758"/>
                      </a:lnTo>
                      <a:lnTo>
                        <a:pt x="68" y="301"/>
                      </a:lnTo>
                      <a:lnTo>
                        <a:pt x="76" y="277"/>
                      </a:lnTo>
                      <a:lnTo>
                        <a:pt x="90" y="259"/>
                      </a:lnTo>
                      <a:lnTo>
                        <a:pt x="108" y="245"/>
                      </a:lnTo>
                      <a:lnTo>
                        <a:pt x="130" y="239"/>
                      </a:lnTo>
                      <a:lnTo>
                        <a:pt x="154" y="239"/>
                      </a:lnTo>
                      <a:lnTo>
                        <a:pt x="176" y="245"/>
                      </a:lnTo>
                      <a:lnTo>
                        <a:pt x="194" y="259"/>
                      </a:lnTo>
                      <a:lnTo>
                        <a:pt x="208" y="277"/>
                      </a:lnTo>
                      <a:lnTo>
                        <a:pt x="216" y="299"/>
                      </a:lnTo>
                      <a:lnTo>
                        <a:pt x="216" y="323"/>
                      </a:lnTo>
                      <a:lnTo>
                        <a:pt x="190" y="503"/>
                      </a:lnTo>
                      <a:lnTo>
                        <a:pt x="570" y="28"/>
                      </a:lnTo>
                      <a:lnTo>
                        <a:pt x="588" y="12"/>
                      </a:lnTo>
                      <a:lnTo>
                        <a:pt x="608" y="4"/>
                      </a:lnTo>
                      <a:lnTo>
                        <a:pt x="632" y="0"/>
                      </a:lnTo>
                      <a:close/>
                    </a:path>
                  </a:pathLst>
                </a:custGeom>
                <a:grpFill/>
                <a:ln w="0">
                  <a:noFill/>
                  <a:prstDash val="solid"/>
                  <a:round/>
                  <a:headEnd/>
                  <a:tailEnd/>
                </a:ln>
              </p:spPr>
              <p:txBody>
                <a:bodyPr vert="horz" wrap="square" lIns="93260" tIns="46630" rIns="93260" bIns="46630" numCol="1" anchor="t" anchorCtr="0" compatLnSpc="1">
                  <a:prstTxWarp prst="textNoShape">
                    <a:avLst/>
                  </a:prstTxWarp>
                </a:bodyPr>
                <a:lstStyle/>
                <a:p>
                  <a:pPr marL="0" marR="0" lvl="0" indent="0" defTabSz="932742"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a:ln>
                      <a:noFill/>
                    </a:ln>
                    <a:solidFill>
                      <a:srgbClr val="505050"/>
                    </a:solidFill>
                    <a:effectLst/>
                    <a:uLnTx/>
                    <a:uFillTx/>
                  </a:endParaRPr>
                </a:p>
              </p:txBody>
            </p:sp>
            <p:cxnSp>
              <p:nvCxnSpPr>
                <p:cNvPr id="265" name="Straight Arrow Connector 264">
                  <a:extLst>
                    <a:ext uri="{FF2B5EF4-FFF2-40B4-BE49-F238E27FC236}">
                      <a16:creationId xmlns:a16="http://schemas.microsoft.com/office/drawing/2014/main" id="{DA8DE019-B0FC-4218-A53B-216AD6F8A8B6}"/>
                    </a:ext>
                  </a:extLst>
                </p:cNvPr>
                <p:cNvCxnSpPr/>
                <p:nvPr/>
              </p:nvCxnSpPr>
              <p:spPr>
                <a:xfrm>
                  <a:off x="2933411" y="5408299"/>
                  <a:ext cx="443593" cy="277586"/>
                </a:xfrm>
                <a:prstGeom prst="straightConnector1">
                  <a:avLst/>
                </a:prstGeom>
                <a:grpFill/>
                <a:ln w="19050">
                  <a:solidFill>
                    <a:srgbClr val="00B0F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6" name="Straight Arrow Connector 265">
                  <a:extLst>
                    <a:ext uri="{FF2B5EF4-FFF2-40B4-BE49-F238E27FC236}">
                      <a16:creationId xmlns:a16="http://schemas.microsoft.com/office/drawing/2014/main" id="{AEFEF947-D3A2-41B0-96E1-57D265935E56}"/>
                    </a:ext>
                  </a:extLst>
                </p:cNvPr>
                <p:cNvCxnSpPr>
                  <a:cxnSpLocks/>
                </p:cNvCxnSpPr>
                <p:nvPr/>
              </p:nvCxnSpPr>
              <p:spPr>
                <a:xfrm flipH="1">
                  <a:off x="2933411" y="5408299"/>
                  <a:ext cx="443593" cy="277586"/>
                </a:xfrm>
                <a:prstGeom prst="straightConnector1">
                  <a:avLst/>
                </a:prstGeom>
                <a:grpFill/>
                <a:ln w="19050">
                  <a:solidFill>
                    <a:srgbClr val="00B0F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7" name="Freeform: Shape 149">
                  <a:extLst>
                    <a:ext uri="{FF2B5EF4-FFF2-40B4-BE49-F238E27FC236}">
                      <a16:creationId xmlns:a16="http://schemas.microsoft.com/office/drawing/2014/main" id="{82110105-C9C2-48B5-9001-AAC4341C9FFE}"/>
                    </a:ext>
                  </a:extLst>
                </p:cNvPr>
                <p:cNvSpPr>
                  <a:spLocks/>
                </p:cNvSpPr>
                <p:nvPr/>
              </p:nvSpPr>
              <p:spPr bwMode="auto">
                <a:xfrm>
                  <a:off x="2368855" y="5591036"/>
                  <a:ext cx="398712" cy="458985"/>
                </a:xfrm>
                <a:custGeom>
                  <a:avLst/>
                  <a:gdLst>
                    <a:gd name="connsiteX0" fmla="*/ 3327401 w 3467101"/>
                    <a:gd name="connsiteY0" fmla="*/ 3106738 h 3991222"/>
                    <a:gd name="connsiteX1" fmla="*/ 1805170 w 3467101"/>
                    <a:gd name="connsiteY1" fmla="*/ 3984604 h 3991222"/>
                    <a:gd name="connsiteX2" fmla="*/ 1782878 w 3467101"/>
                    <a:gd name="connsiteY2" fmla="*/ 3971881 h 3991222"/>
                    <a:gd name="connsiteX3" fmla="*/ 1747848 w 3467101"/>
                    <a:gd name="connsiteY3" fmla="*/ 3348469 h 3991222"/>
                    <a:gd name="connsiteX4" fmla="*/ 1763771 w 3467101"/>
                    <a:gd name="connsiteY4" fmla="*/ 3319843 h 3991222"/>
                    <a:gd name="connsiteX5" fmla="*/ 3327401 w 3467101"/>
                    <a:gd name="connsiteY5" fmla="*/ 3106738 h 3991222"/>
                    <a:gd name="connsiteX6" fmla="*/ 146050 w 3467101"/>
                    <a:gd name="connsiteY6" fmla="*/ 3103563 h 3991222"/>
                    <a:gd name="connsiteX7" fmla="*/ 1649229 w 3467101"/>
                    <a:gd name="connsiteY7" fmla="*/ 3319852 h 3991222"/>
                    <a:gd name="connsiteX8" fmla="*/ 1674706 w 3467101"/>
                    <a:gd name="connsiteY8" fmla="*/ 3351659 h 3991222"/>
                    <a:gd name="connsiteX9" fmla="*/ 1706553 w 3467101"/>
                    <a:gd name="connsiteY9" fmla="*/ 3962356 h 3991222"/>
                    <a:gd name="connsiteX10" fmla="*/ 1684261 w 3467101"/>
                    <a:gd name="connsiteY10" fmla="*/ 3975078 h 3991222"/>
                    <a:gd name="connsiteX11" fmla="*/ 146050 w 3467101"/>
                    <a:gd name="connsiteY11" fmla="*/ 3103563 h 3991222"/>
                    <a:gd name="connsiteX12" fmla="*/ 554032 w 3467101"/>
                    <a:gd name="connsiteY12" fmla="*/ 1400183 h 3991222"/>
                    <a:gd name="connsiteX13" fmla="*/ 563584 w 3467101"/>
                    <a:gd name="connsiteY13" fmla="*/ 1416099 h 3991222"/>
                    <a:gd name="connsiteX14" fmla="*/ 1630326 w 3467101"/>
                    <a:gd name="connsiteY14" fmla="*/ 3214614 h 3991222"/>
                    <a:gd name="connsiteX15" fmla="*/ 1614404 w 3467101"/>
                    <a:gd name="connsiteY15" fmla="*/ 3240080 h 3991222"/>
                    <a:gd name="connsiteX16" fmla="*/ 44543 w 3467101"/>
                    <a:gd name="connsiteY16" fmla="*/ 3014072 h 3991222"/>
                    <a:gd name="connsiteX17" fmla="*/ 22253 w 3467101"/>
                    <a:gd name="connsiteY17" fmla="*/ 2963140 h 3991222"/>
                    <a:gd name="connsiteX18" fmla="*/ 544479 w 3467101"/>
                    <a:gd name="connsiteY18" fmla="*/ 1419282 h 3991222"/>
                    <a:gd name="connsiteX19" fmla="*/ 554032 w 3467101"/>
                    <a:gd name="connsiteY19" fmla="*/ 1400183 h 3991222"/>
                    <a:gd name="connsiteX20" fmla="*/ 2823970 w 3467101"/>
                    <a:gd name="connsiteY20" fmla="*/ 1381125 h 3991222"/>
                    <a:gd name="connsiteX21" fmla="*/ 2830337 w 3467101"/>
                    <a:gd name="connsiteY21" fmla="*/ 1403407 h 3991222"/>
                    <a:gd name="connsiteX22" fmla="*/ 3448024 w 3467101"/>
                    <a:gd name="connsiteY22" fmla="*/ 2975872 h 3991222"/>
                    <a:gd name="connsiteX23" fmla="*/ 3432105 w 3467101"/>
                    <a:gd name="connsiteY23" fmla="*/ 3017253 h 3991222"/>
                    <a:gd name="connsiteX24" fmla="*/ 1792369 w 3467101"/>
                    <a:gd name="connsiteY24" fmla="*/ 3243255 h 3991222"/>
                    <a:gd name="connsiteX25" fmla="*/ 1779633 w 3467101"/>
                    <a:gd name="connsiteY25" fmla="*/ 3220973 h 3991222"/>
                    <a:gd name="connsiteX26" fmla="*/ 2811234 w 3467101"/>
                    <a:gd name="connsiteY26" fmla="*/ 1400224 h 3991222"/>
                    <a:gd name="connsiteX27" fmla="*/ 2823970 w 3467101"/>
                    <a:gd name="connsiteY27" fmla="*/ 1381125 h 3991222"/>
                    <a:gd name="connsiteX28" fmla="*/ 2738354 w 3467101"/>
                    <a:gd name="connsiteY28" fmla="*/ 1333500 h 3991222"/>
                    <a:gd name="connsiteX29" fmla="*/ 2751091 w 3467101"/>
                    <a:gd name="connsiteY29" fmla="*/ 1358965 h 3991222"/>
                    <a:gd name="connsiteX30" fmla="*/ 1722546 w 3467101"/>
                    <a:gd name="connsiteY30" fmla="*/ 3163807 h 3991222"/>
                    <a:gd name="connsiteX31" fmla="*/ 1690702 w 3467101"/>
                    <a:gd name="connsiteY31" fmla="*/ 3166990 h 3991222"/>
                    <a:gd name="connsiteX32" fmla="*/ 620760 w 3467101"/>
                    <a:gd name="connsiteY32" fmla="*/ 1365331 h 3991222"/>
                    <a:gd name="connsiteX33" fmla="*/ 633497 w 3467101"/>
                    <a:gd name="connsiteY33" fmla="*/ 1339866 h 3991222"/>
                    <a:gd name="connsiteX34" fmla="*/ 2738354 w 3467101"/>
                    <a:gd name="connsiteY34" fmla="*/ 1333500 h 3991222"/>
                    <a:gd name="connsiteX35" fmla="*/ 54147 w 3467101"/>
                    <a:gd name="connsiteY35" fmla="*/ 1117600 h 3991222"/>
                    <a:gd name="connsiteX36" fmla="*/ 487323 w 3467101"/>
                    <a:gd name="connsiteY36" fmla="*/ 1314823 h 3991222"/>
                    <a:gd name="connsiteX37" fmla="*/ 493693 w 3467101"/>
                    <a:gd name="connsiteY37" fmla="*/ 1343453 h 3991222"/>
                    <a:gd name="connsiteX38" fmla="*/ 0 w 3467101"/>
                    <a:gd name="connsiteY38" fmla="*/ 2794000 h 3991222"/>
                    <a:gd name="connsiteX39" fmla="*/ 54147 w 3467101"/>
                    <a:gd name="connsiteY39" fmla="*/ 1117600 h 3991222"/>
                    <a:gd name="connsiteX40" fmla="*/ 3416164 w 3467101"/>
                    <a:gd name="connsiteY40" fmla="*/ 1073150 h 3991222"/>
                    <a:gd name="connsiteX41" fmla="*/ 3425715 w 3467101"/>
                    <a:gd name="connsiteY41" fmla="*/ 1098596 h 3991222"/>
                    <a:gd name="connsiteX42" fmla="*/ 3467101 w 3467101"/>
                    <a:gd name="connsiteY42" fmla="*/ 2819400 h 3991222"/>
                    <a:gd name="connsiteX43" fmla="*/ 2884505 w 3467101"/>
                    <a:gd name="connsiteY43" fmla="*/ 1340336 h 3991222"/>
                    <a:gd name="connsiteX44" fmla="*/ 2894056 w 3467101"/>
                    <a:gd name="connsiteY44" fmla="*/ 1308528 h 3991222"/>
                    <a:gd name="connsiteX45" fmla="*/ 3397062 w 3467101"/>
                    <a:gd name="connsiteY45" fmla="*/ 1079511 h 3991222"/>
                    <a:gd name="connsiteX46" fmla="*/ 3416164 w 3467101"/>
                    <a:gd name="connsiteY46" fmla="*/ 1073150 h 3991222"/>
                    <a:gd name="connsiteX47" fmla="*/ 1462088 w 3467101"/>
                    <a:gd name="connsiteY47" fmla="*/ 152409 h 3991222"/>
                    <a:gd name="connsiteX48" fmla="*/ 1442972 w 3467101"/>
                    <a:gd name="connsiteY48" fmla="*/ 174698 h 3991222"/>
                    <a:gd name="connsiteX49" fmla="*/ 554056 w 3467101"/>
                    <a:gd name="connsiteY49" fmla="*/ 1235029 h 3991222"/>
                    <a:gd name="connsiteX50" fmla="*/ 512637 w 3467101"/>
                    <a:gd name="connsiteY50" fmla="*/ 1244581 h 3991222"/>
                    <a:gd name="connsiteX51" fmla="*/ 92075 w 3467101"/>
                    <a:gd name="connsiteY51" fmla="*/ 1053531 h 3991222"/>
                    <a:gd name="connsiteX52" fmla="*/ 1436600 w 3467101"/>
                    <a:gd name="connsiteY52" fmla="*/ 168330 h 3991222"/>
                    <a:gd name="connsiteX53" fmla="*/ 1462088 w 3467101"/>
                    <a:gd name="connsiteY53" fmla="*/ 152409 h 3991222"/>
                    <a:gd name="connsiteX54" fmla="*/ 1893888 w 3467101"/>
                    <a:gd name="connsiteY54" fmla="*/ 111125 h 3991222"/>
                    <a:gd name="connsiteX55" fmla="*/ 3352719 w 3467101"/>
                    <a:gd name="connsiteY55" fmla="*/ 986682 h 3991222"/>
                    <a:gd name="connsiteX56" fmla="*/ 3346349 w 3467101"/>
                    <a:gd name="connsiteY56" fmla="*/ 1018520 h 3991222"/>
                    <a:gd name="connsiteX57" fmla="*/ 2859010 w 3467101"/>
                    <a:gd name="connsiteY57" fmla="*/ 1241389 h 3991222"/>
                    <a:gd name="connsiteX58" fmla="*/ 2820787 w 3467101"/>
                    <a:gd name="connsiteY58" fmla="*/ 1238206 h 3991222"/>
                    <a:gd name="connsiteX59" fmla="*/ 1893888 w 3467101"/>
                    <a:gd name="connsiteY59" fmla="*/ 111125 h 3991222"/>
                    <a:gd name="connsiteX60" fmla="*/ 1697072 w 3467101"/>
                    <a:gd name="connsiteY60" fmla="*/ 0 h 3991222"/>
                    <a:gd name="connsiteX61" fmla="*/ 1712995 w 3467101"/>
                    <a:gd name="connsiteY61" fmla="*/ 6366 h 3991222"/>
                    <a:gd name="connsiteX62" fmla="*/ 2722506 w 3467101"/>
                    <a:gd name="connsiteY62" fmla="*/ 1234995 h 3991222"/>
                    <a:gd name="connsiteX63" fmla="*/ 2712952 w 3467101"/>
                    <a:gd name="connsiteY63" fmla="*/ 1260459 h 3991222"/>
                    <a:gd name="connsiteX64" fmla="*/ 652530 w 3467101"/>
                    <a:gd name="connsiteY64" fmla="*/ 1266825 h 3991222"/>
                    <a:gd name="connsiteX65" fmla="*/ 649346 w 3467101"/>
                    <a:gd name="connsiteY65" fmla="*/ 1238178 h 3991222"/>
                    <a:gd name="connsiteX66" fmla="*/ 1677964 w 3467101"/>
                    <a:gd name="connsiteY66" fmla="*/ 9549 h 3991222"/>
                    <a:gd name="connsiteX67" fmla="*/ 1697072 w 3467101"/>
                    <a:gd name="connsiteY67" fmla="*/ 0 h 399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467101" h="3991222">
                      <a:moveTo>
                        <a:pt x="3327401" y="3106738"/>
                      </a:moveTo>
                      <a:cubicBezTo>
                        <a:pt x="3327401" y="3106738"/>
                        <a:pt x="3327401" y="3106738"/>
                        <a:pt x="1805170" y="3984604"/>
                      </a:cubicBezTo>
                      <a:cubicBezTo>
                        <a:pt x="1782878" y="3997326"/>
                        <a:pt x="1782878" y="3990965"/>
                        <a:pt x="1782878" y="3971881"/>
                      </a:cubicBezTo>
                      <a:cubicBezTo>
                        <a:pt x="1782878" y="3971881"/>
                        <a:pt x="1782878" y="3971881"/>
                        <a:pt x="1747848" y="3348469"/>
                      </a:cubicBezTo>
                      <a:cubicBezTo>
                        <a:pt x="1747848" y="3335747"/>
                        <a:pt x="1744663" y="3323024"/>
                        <a:pt x="1763771" y="3319843"/>
                      </a:cubicBezTo>
                      <a:cubicBezTo>
                        <a:pt x="1763771" y="3319843"/>
                        <a:pt x="1763771" y="3319843"/>
                        <a:pt x="3327401" y="3106738"/>
                      </a:cubicBezTo>
                      <a:close/>
                      <a:moveTo>
                        <a:pt x="146050" y="3103563"/>
                      </a:moveTo>
                      <a:cubicBezTo>
                        <a:pt x="146050" y="3103563"/>
                        <a:pt x="146050" y="3103563"/>
                        <a:pt x="1649229" y="3319852"/>
                      </a:cubicBezTo>
                      <a:cubicBezTo>
                        <a:pt x="1671522" y="3323032"/>
                        <a:pt x="1671522" y="3332575"/>
                        <a:pt x="1674706" y="3351659"/>
                      </a:cubicBezTo>
                      <a:lnTo>
                        <a:pt x="1706553" y="3962356"/>
                      </a:lnTo>
                      <a:cubicBezTo>
                        <a:pt x="1709738" y="3984621"/>
                        <a:pt x="1703369" y="3987801"/>
                        <a:pt x="1684261" y="3975078"/>
                      </a:cubicBezTo>
                      <a:cubicBezTo>
                        <a:pt x="1684261" y="3975078"/>
                        <a:pt x="1684261" y="3975078"/>
                        <a:pt x="146050" y="3103563"/>
                      </a:cubicBezTo>
                      <a:close/>
                      <a:moveTo>
                        <a:pt x="554032" y="1400183"/>
                      </a:moveTo>
                      <a:cubicBezTo>
                        <a:pt x="557216" y="1397000"/>
                        <a:pt x="557216" y="1403366"/>
                        <a:pt x="563584" y="1416099"/>
                      </a:cubicBezTo>
                      <a:cubicBezTo>
                        <a:pt x="563584" y="1416099"/>
                        <a:pt x="563584" y="1416099"/>
                        <a:pt x="1630326" y="3214614"/>
                      </a:cubicBezTo>
                      <a:cubicBezTo>
                        <a:pt x="1639879" y="3230530"/>
                        <a:pt x="1643063" y="3243263"/>
                        <a:pt x="1614404" y="3240080"/>
                      </a:cubicBezTo>
                      <a:cubicBezTo>
                        <a:pt x="1614404" y="3240080"/>
                        <a:pt x="1614404" y="3240080"/>
                        <a:pt x="44543" y="3014072"/>
                      </a:cubicBezTo>
                      <a:cubicBezTo>
                        <a:pt x="12700" y="3007705"/>
                        <a:pt x="12700" y="2994972"/>
                        <a:pt x="22253" y="2963140"/>
                      </a:cubicBezTo>
                      <a:cubicBezTo>
                        <a:pt x="22253" y="2963140"/>
                        <a:pt x="22253" y="2963140"/>
                        <a:pt x="544479" y="1419282"/>
                      </a:cubicBezTo>
                      <a:cubicBezTo>
                        <a:pt x="550847" y="1409733"/>
                        <a:pt x="550847" y="1400183"/>
                        <a:pt x="554032" y="1400183"/>
                      </a:cubicBezTo>
                      <a:close/>
                      <a:moveTo>
                        <a:pt x="2823970" y="1381125"/>
                      </a:moveTo>
                      <a:cubicBezTo>
                        <a:pt x="2823970" y="1381125"/>
                        <a:pt x="2827153" y="1387491"/>
                        <a:pt x="2830337" y="1403407"/>
                      </a:cubicBezTo>
                      <a:lnTo>
                        <a:pt x="3448024" y="2975872"/>
                      </a:lnTo>
                      <a:cubicBezTo>
                        <a:pt x="3457576" y="3001337"/>
                        <a:pt x="3457576" y="3010886"/>
                        <a:pt x="3432105" y="3017253"/>
                      </a:cubicBezTo>
                      <a:cubicBezTo>
                        <a:pt x="3432105" y="3017253"/>
                        <a:pt x="3432105" y="3017253"/>
                        <a:pt x="1792369" y="3243255"/>
                      </a:cubicBezTo>
                      <a:cubicBezTo>
                        <a:pt x="1763713" y="3246438"/>
                        <a:pt x="1766897" y="3240072"/>
                        <a:pt x="1779633" y="3220973"/>
                      </a:cubicBezTo>
                      <a:cubicBezTo>
                        <a:pt x="1779633" y="3220973"/>
                        <a:pt x="1779633" y="3220973"/>
                        <a:pt x="2811234" y="1400224"/>
                      </a:cubicBezTo>
                      <a:cubicBezTo>
                        <a:pt x="2817602" y="1390674"/>
                        <a:pt x="2820786" y="1384308"/>
                        <a:pt x="2823970" y="1381125"/>
                      </a:cubicBezTo>
                      <a:close/>
                      <a:moveTo>
                        <a:pt x="2738354" y="1333500"/>
                      </a:moveTo>
                      <a:cubicBezTo>
                        <a:pt x="2767013" y="1336683"/>
                        <a:pt x="2760644" y="1346232"/>
                        <a:pt x="2751091" y="1358965"/>
                      </a:cubicBezTo>
                      <a:cubicBezTo>
                        <a:pt x="2751091" y="1358965"/>
                        <a:pt x="2751091" y="1358965"/>
                        <a:pt x="1722546" y="3163807"/>
                      </a:cubicBezTo>
                      <a:cubicBezTo>
                        <a:pt x="1706624" y="3192455"/>
                        <a:pt x="1706624" y="3195638"/>
                        <a:pt x="1690702" y="3166990"/>
                      </a:cubicBezTo>
                      <a:cubicBezTo>
                        <a:pt x="1690702" y="3166990"/>
                        <a:pt x="1690702" y="3166990"/>
                        <a:pt x="620760" y="1365331"/>
                      </a:cubicBezTo>
                      <a:cubicBezTo>
                        <a:pt x="604838" y="1339866"/>
                        <a:pt x="604838" y="1339866"/>
                        <a:pt x="633497" y="1339866"/>
                      </a:cubicBezTo>
                      <a:cubicBezTo>
                        <a:pt x="633497" y="1339866"/>
                        <a:pt x="633497" y="1339866"/>
                        <a:pt x="2738354" y="1333500"/>
                      </a:cubicBezTo>
                      <a:close/>
                      <a:moveTo>
                        <a:pt x="54147" y="1117600"/>
                      </a:moveTo>
                      <a:cubicBezTo>
                        <a:pt x="54147" y="1117600"/>
                        <a:pt x="54147" y="1117600"/>
                        <a:pt x="487323" y="1314823"/>
                      </a:cubicBezTo>
                      <a:cubicBezTo>
                        <a:pt x="500063" y="1321185"/>
                        <a:pt x="500063" y="1321185"/>
                        <a:pt x="493693" y="1343453"/>
                      </a:cubicBezTo>
                      <a:cubicBezTo>
                        <a:pt x="493693" y="1343453"/>
                        <a:pt x="493693" y="1343453"/>
                        <a:pt x="0" y="2794000"/>
                      </a:cubicBezTo>
                      <a:cubicBezTo>
                        <a:pt x="0" y="2794000"/>
                        <a:pt x="0" y="2794000"/>
                        <a:pt x="54147" y="1117600"/>
                      </a:cubicBezTo>
                      <a:close/>
                      <a:moveTo>
                        <a:pt x="3416164" y="1073150"/>
                      </a:moveTo>
                      <a:cubicBezTo>
                        <a:pt x="3425715" y="1073150"/>
                        <a:pt x="3425715" y="1079511"/>
                        <a:pt x="3425715" y="1098596"/>
                      </a:cubicBezTo>
                      <a:cubicBezTo>
                        <a:pt x="3425715" y="1098596"/>
                        <a:pt x="3425715" y="1098596"/>
                        <a:pt x="3467101" y="2819400"/>
                      </a:cubicBezTo>
                      <a:cubicBezTo>
                        <a:pt x="3467101" y="2819400"/>
                        <a:pt x="3467101" y="2819400"/>
                        <a:pt x="2884505" y="1340336"/>
                      </a:cubicBezTo>
                      <a:cubicBezTo>
                        <a:pt x="2878138" y="1327613"/>
                        <a:pt x="2878138" y="1314889"/>
                        <a:pt x="2894056" y="1308528"/>
                      </a:cubicBezTo>
                      <a:cubicBezTo>
                        <a:pt x="2894056" y="1308528"/>
                        <a:pt x="2894056" y="1308528"/>
                        <a:pt x="3397062" y="1079511"/>
                      </a:cubicBezTo>
                      <a:cubicBezTo>
                        <a:pt x="3406613" y="1076331"/>
                        <a:pt x="3412980" y="1073150"/>
                        <a:pt x="3416164" y="1073150"/>
                      </a:cubicBezTo>
                      <a:close/>
                      <a:moveTo>
                        <a:pt x="1462088" y="152409"/>
                      </a:moveTo>
                      <a:cubicBezTo>
                        <a:pt x="1462088" y="152409"/>
                        <a:pt x="1455716" y="158777"/>
                        <a:pt x="1442972" y="174698"/>
                      </a:cubicBezTo>
                      <a:cubicBezTo>
                        <a:pt x="1442972" y="174698"/>
                        <a:pt x="1442972" y="174698"/>
                        <a:pt x="554056" y="1235029"/>
                      </a:cubicBezTo>
                      <a:cubicBezTo>
                        <a:pt x="541312" y="1250950"/>
                        <a:pt x="534940" y="1250950"/>
                        <a:pt x="512637" y="1244581"/>
                      </a:cubicBezTo>
                      <a:cubicBezTo>
                        <a:pt x="512637" y="1244581"/>
                        <a:pt x="512637" y="1244581"/>
                        <a:pt x="92075" y="1053531"/>
                      </a:cubicBezTo>
                      <a:cubicBezTo>
                        <a:pt x="92075" y="1053531"/>
                        <a:pt x="92075" y="1053531"/>
                        <a:pt x="1436600" y="168330"/>
                      </a:cubicBezTo>
                      <a:cubicBezTo>
                        <a:pt x="1455716" y="155593"/>
                        <a:pt x="1462088" y="149225"/>
                        <a:pt x="1462088" y="152409"/>
                      </a:cubicBezTo>
                      <a:close/>
                      <a:moveTo>
                        <a:pt x="1893888" y="111125"/>
                      </a:moveTo>
                      <a:cubicBezTo>
                        <a:pt x="1893888" y="111125"/>
                        <a:pt x="1893888" y="111125"/>
                        <a:pt x="3352719" y="986682"/>
                      </a:cubicBezTo>
                      <a:cubicBezTo>
                        <a:pt x="3375016" y="1002601"/>
                        <a:pt x="3378201" y="1005785"/>
                        <a:pt x="3346349" y="1018520"/>
                      </a:cubicBezTo>
                      <a:cubicBezTo>
                        <a:pt x="3346349" y="1018520"/>
                        <a:pt x="3346349" y="1018520"/>
                        <a:pt x="2859010" y="1241389"/>
                      </a:cubicBezTo>
                      <a:cubicBezTo>
                        <a:pt x="2836714" y="1254125"/>
                        <a:pt x="2833528" y="1250941"/>
                        <a:pt x="2820787" y="1238206"/>
                      </a:cubicBezTo>
                      <a:cubicBezTo>
                        <a:pt x="2820787" y="1238206"/>
                        <a:pt x="2820787" y="1238206"/>
                        <a:pt x="1893888" y="111125"/>
                      </a:cubicBezTo>
                      <a:close/>
                      <a:moveTo>
                        <a:pt x="1697072" y="0"/>
                      </a:moveTo>
                      <a:cubicBezTo>
                        <a:pt x="1703441" y="0"/>
                        <a:pt x="1709810" y="3183"/>
                        <a:pt x="1712995" y="6366"/>
                      </a:cubicBezTo>
                      <a:cubicBezTo>
                        <a:pt x="1712995" y="6366"/>
                        <a:pt x="1712995" y="6366"/>
                        <a:pt x="2722506" y="1234995"/>
                      </a:cubicBezTo>
                      <a:cubicBezTo>
                        <a:pt x="2741613" y="1260459"/>
                        <a:pt x="2741613" y="1257276"/>
                        <a:pt x="2712952" y="1260459"/>
                      </a:cubicBezTo>
                      <a:cubicBezTo>
                        <a:pt x="2712952" y="1260459"/>
                        <a:pt x="2712952" y="1260459"/>
                        <a:pt x="652530" y="1266825"/>
                      </a:cubicBezTo>
                      <a:cubicBezTo>
                        <a:pt x="630238" y="1266825"/>
                        <a:pt x="633423" y="1260459"/>
                        <a:pt x="649346" y="1238178"/>
                      </a:cubicBezTo>
                      <a:cubicBezTo>
                        <a:pt x="649346" y="1238178"/>
                        <a:pt x="649346" y="1238178"/>
                        <a:pt x="1677964" y="9549"/>
                      </a:cubicBezTo>
                      <a:cubicBezTo>
                        <a:pt x="1681149" y="3183"/>
                        <a:pt x="1690703" y="3183"/>
                        <a:pt x="1697072" y="0"/>
                      </a:cubicBezTo>
                      <a:close/>
                    </a:path>
                  </a:pathLst>
                </a:custGeom>
                <a:grp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sp>
            <p:nvSpPr>
              <p:cNvPr id="257" name="Rectangle 256">
                <a:extLst>
                  <a:ext uri="{FF2B5EF4-FFF2-40B4-BE49-F238E27FC236}">
                    <a16:creationId xmlns:a16="http://schemas.microsoft.com/office/drawing/2014/main" id="{CC414AB0-74D7-40CD-A156-37B021C3E635}"/>
                  </a:ext>
                </a:extLst>
              </p:cNvPr>
              <p:cNvSpPr/>
              <p:nvPr/>
            </p:nvSpPr>
            <p:spPr>
              <a:xfrm>
                <a:off x="807962" y="5172565"/>
                <a:ext cx="1580062" cy="430887"/>
              </a:xfrm>
              <a:prstGeom prst="rect">
                <a:avLst/>
              </a:prstGeom>
            </p:spPr>
            <p:txBody>
              <a:bodyPr wrap="square" anchor="t">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2"/>
                    </a:solidFill>
                    <a:latin typeface="Segoe UI Semilight" panose="020B0402040204020203" pitchFamily="34" charset="0"/>
                    <a:cs typeface="Segoe UI Semilight" panose="020B0402040204020203" pitchFamily="34" charset="0"/>
                  </a:rPr>
                  <a:t>Adaptive </a:t>
                </a:r>
                <a:br>
                  <a:rPr lang="en-US" sz="1050" spc="100">
                    <a:solidFill>
                      <a:schemeClr val="bg2"/>
                    </a:solidFill>
                    <a:latin typeface="Segoe UI Semilight" panose="020B0402040204020203" pitchFamily="34" charset="0"/>
                    <a:cs typeface="Segoe UI Semilight" panose="020B0402040204020203" pitchFamily="34" charset="0"/>
                  </a:rPr>
                </a:br>
                <a:r>
                  <a:rPr lang="en-US" sz="1050" spc="100">
                    <a:solidFill>
                      <a:schemeClr val="bg2"/>
                    </a:solidFill>
                    <a:latin typeface="Segoe UI Semilight" panose="020B0402040204020203" pitchFamily="34" charset="0"/>
                    <a:cs typeface="Segoe UI Semilight" panose="020B0402040204020203" pitchFamily="34" charset="0"/>
                  </a:rPr>
                  <a:t>User Interface</a:t>
                </a:r>
              </a:p>
            </p:txBody>
          </p:sp>
          <p:sp>
            <p:nvSpPr>
              <p:cNvPr id="258" name="Rectangle 257">
                <a:extLst>
                  <a:ext uri="{FF2B5EF4-FFF2-40B4-BE49-F238E27FC236}">
                    <a16:creationId xmlns:a16="http://schemas.microsoft.com/office/drawing/2014/main" id="{14E1FBE4-7F2E-498A-8588-A3A3ECC1B948}"/>
                  </a:ext>
                </a:extLst>
              </p:cNvPr>
              <p:cNvSpPr/>
              <p:nvPr/>
            </p:nvSpPr>
            <p:spPr>
              <a:xfrm>
                <a:off x="2918265" y="5172565"/>
                <a:ext cx="1580062" cy="430887"/>
              </a:xfrm>
              <a:prstGeom prst="rect">
                <a:avLst/>
              </a:prstGeom>
            </p:spPr>
            <p:txBody>
              <a:bodyPr wrap="square" anchor="t">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2"/>
                    </a:solidFill>
                    <a:latin typeface="Segoe UI Semilight" panose="020B0402040204020203" pitchFamily="34" charset="0"/>
                    <a:cs typeface="Segoe UI Semilight" panose="020B0402040204020203" pitchFamily="34" charset="0"/>
                  </a:rPr>
                  <a:t>Natural </a:t>
                </a:r>
                <a:br>
                  <a:rPr lang="en-US" sz="1050" spc="100">
                    <a:solidFill>
                      <a:schemeClr val="bg2"/>
                    </a:solidFill>
                    <a:latin typeface="Segoe UI Semilight" panose="020B0402040204020203" pitchFamily="34" charset="0"/>
                    <a:cs typeface="Segoe UI Semilight" panose="020B0402040204020203" pitchFamily="34" charset="0"/>
                  </a:rPr>
                </a:br>
                <a:r>
                  <a:rPr lang="en-US" sz="1050" spc="100">
                    <a:solidFill>
                      <a:schemeClr val="bg2"/>
                    </a:solidFill>
                    <a:latin typeface="Segoe UI Semilight" panose="020B0402040204020203" pitchFamily="34" charset="0"/>
                    <a:cs typeface="Segoe UI Semilight" panose="020B0402040204020203" pitchFamily="34" charset="0"/>
                  </a:rPr>
                  <a:t>User Inputs</a:t>
                </a:r>
              </a:p>
            </p:txBody>
          </p:sp>
          <p:sp>
            <p:nvSpPr>
              <p:cNvPr id="259" name="Rectangle 258">
                <a:extLst>
                  <a:ext uri="{FF2B5EF4-FFF2-40B4-BE49-F238E27FC236}">
                    <a16:creationId xmlns:a16="http://schemas.microsoft.com/office/drawing/2014/main" id="{650919AF-ABB9-43FB-AF5C-4B5A1F6CBB23}"/>
                  </a:ext>
                </a:extLst>
              </p:cNvPr>
              <p:cNvSpPr/>
              <p:nvPr/>
            </p:nvSpPr>
            <p:spPr>
              <a:xfrm>
                <a:off x="5020996" y="5172565"/>
                <a:ext cx="1580062" cy="261610"/>
              </a:xfrm>
              <a:prstGeom prst="rect">
                <a:avLst/>
              </a:prstGeom>
            </p:spPr>
            <p:txBody>
              <a:bodyPr wrap="square" anchor="t">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2"/>
                    </a:solidFill>
                    <a:latin typeface="Segoe UI Semilight" panose="020B0402040204020203" pitchFamily="34" charset="0"/>
                    <a:cs typeface="Segoe UI Semilight" panose="020B0402040204020203" pitchFamily="34" charset="0"/>
                  </a:rPr>
                  <a:t>One SDK + Tooling</a:t>
                </a:r>
              </a:p>
            </p:txBody>
          </p:sp>
          <p:sp>
            <p:nvSpPr>
              <p:cNvPr id="260" name="Rectangle 259">
                <a:extLst>
                  <a:ext uri="{FF2B5EF4-FFF2-40B4-BE49-F238E27FC236}">
                    <a16:creationId xmlns:a16="http://schemas.microsoft.com/office/drawing/2014/main" id="{CA69E7A0-EEA8-4362-8140-D3D9E5DB64A4}"/>
                  </a:ext>
                </a:extLst>
              </p:cNvPr>
              <p:cNvSpPr/>
              <p:nvPr/>
            </p:nvSpPr>
            <p:spPr>
              <a:xfrm>
                <a:off x="6998236" y="5172565"/>
                <a:ext cx="1878756" cy="430887"/>
              </a:xfrm>
              <a:prstGeom prst="rect">
                <a:avLst/>
              </a:prstGeom>
            </p:spPr>
            <p:txBody>
              <a:bodyPr wrap="square" anchor="t">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2"/>
                    </a:solidFill>
                    <a:latin typeface="Segoe UI Semilight" panose="020B0402040204020203" pitchFamily="34" charset="0"/>
                    <a:cs typeface="Segoe UI Semilight" panose="020B0402040204020203" pitchFamily="34" charset="0"/>
                  </a:rPr>
                  <a:t>One Store +</a:t>
                </a:r>
                <a:br>
                  <a:rPr lang="en-US" sz="1050" spc="100">
                    <a:solidFill>
                      <a:schemeClr val="bg2"/>
                    </a:solidFill>
                    <a:latin typeface="Segoe UI Semilight" panose="020B0402040204020203" pitchFamily="34" charset="0"/>
                    <a:cs typeface="Segoe UI Semilight" panose="020B0402040204020203" pitchFamily="34" charset="0"/>
                  </a:rPr>
                </a:br>
                <a:r>
                  <a:rPr lang="en-US" sz="1050" spc="100">
                    <a:solidFill>
                      <a:schemeClr val="bg2"/>
                    </a:solidFill>
                    <a:latin typeface="Segoe UI Semilight" panose="020B0402040204020203" pitchFamily="34" charset="0"/>
                    <a:cs typeface="Segoe UI Semilight" panose="020B0402040204020203" pitchFamily="34" charset="0"/>
                  </a:rPr>
                  <a:t>One Dev Center</a:t>
                </a:r>
              </a:p>
            </p:txBody>
          </p:sp>
          <p:sp>
            <p:nvSpPr>
              <p:cNvPr id="261" name="Rectangle 260">
                <a:extLst>
                  <a:ext uri="{FF2B5EF4-FFF2-40B4-BE49-F238E27FC236}">
                    <a16:creationId xmlns:a16="http://schemas.microsoft.com/office/drawing/2014/main" id="{4B97B89B-D170-4419-8011-0C12A9B594D1}"/>
                  </a:ext>
                </a:extLst>
              </p:cNvPr>
              <p:cNvSpPr/>
              <p:nvPr/>
            </p:nvSpPr>
            <p:spPr>
              <a:xfrm>
                <a:off x="8939471" y="5172565"/>
                <a:ext cx="1580062" cy="261610"/>
              </a:xfrm>
              <a:prstGeom prst="rect">
                <a:avLst/>
              </a:prstGeom>
            </p:spPr>
            <p:txBody>
              <a:bodyPr wrap="square" anchor="t">
                <a:spAutoFit/>
              </a:bodyPr>
              <a:lstStyle/>
              <a:p>
                <a:pPr marL="0" marR="0" lvl="0" indent="0" algn="ctr" defTabSz="914367" eaLnBrk="1" fontAlgn="auto" latinLnBrk="0" hangingPunct="1">
                  <a:spcBef>
                    <a:spcPts val="0"/>
                  </a:spcBef>
                  <a:spcAft>
                    <a:spcPts val="1176"/>
                  </a:spcAft>
                  <a:buClrTx/>
                  <a:buSzTx/>
                  <a:buFontTx/>
                  <a:buNone/>
                  <a:tabLst/>
                  <a:defRPr/>
                </a:pPr>
                <a:r>
                  <a:rPr lang="en-US" sz="1050" spc="100">
                    <a:solidFill>
                      <a:schemeClr val="bg2"/>
                    </a:solidFill>
                    <a:latin typeface="Segoe UI Semilight" panose="020B0402040204020203" pitchFamily="34" charset="0"/>
                    <a:cs typeface="Segoe UI Semilight" panose="020B0402040204020203" pitchFamily="34" charset="0"/>
                  </a:rPr>
                  <a:t>Cloud Services</a:t>
                </a:r>
              </a:p>
            </p:txBody>
          </p:sp>
          <p:sp>
            <p:nvSpPr>
              <p:cNvPr id="262" name="Title 92">
                <a:extLst>
                  <a:ext uri="{FF2B5EF4-FFF2-40B4-BE49-F238E27FC236}">
                    <a16:creationId xmlns:a16="http://schemas.microsoft.com/office/drawing/2014/main" id="{CB6DF973-C525-41D6-8C83-D2B3E7DFDCB1}"/>
                  </a:ext>
                </a:extLst>
              </p:cNvPr>
              <p:cNvSpPr txBox="1">
                <a:spLocks/>
              </p:cNvSpPr>
              <p:nvPr/>
            </p:nvSpPr>
            <p:spPr>
              <a:xfrm>
                <a:off x="3545392" y="3652591"/>
                <a:ext cx="4521355" cy="332789"/>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ctr" defTabSz="914367" rtl="0" eaLnBrk="1" fontAlgn="auto" latinLnBrk="0" hangingPunct="1">
                  <a:lnSpc>
                    <a:spcPct val="90000"/>
                  </a:lnSpc>
                  <a:spcBef>
                    <a:spcPct val="0"/>
                  </a:spcBef>
                  <a:spcAft>
                    <a:spcPts val="0"/>
                  </a:spcAft>
                  <a:buClrTx/>
                  <a:buSzTx/>
                  <a:buFontTx/>
                  <a:buNone/>
                  <a:tabLst/>
                  <a:defRPr/>
                </a:pPr>
                <a:r>
                  <a:rPr kumimoji="0" lang="en-US" sz="1000" b="1" u="none" strike="noStrike" cap="none" spc="300" normalizeH="0" noProof="0" dirty="0">
                    <a:ln w="3175">
                      <a:noFill/>
                    </a:ln>
                    <a:solidFill>
                      <a:schemeClr val="bg1"/>
                    </a:solidFill>
                    <a:effectLst/>
                    <a:uLnTx/>
                    <a:uFillTx/>
                    <a:latin typeface="Segoe UI" charset="0"/>
                    <a:ea typeface="Segoe UI" charset="0"/>
                    <a:cs typeface="Segoe UI" charset="0"/>
                  </a:rPr>
                  <a:t>ONE</a:t>
                </a:r>
                <a:r>
                  <a:rPr kumimoji="0" lang="en-US" sz="1000" b="1" u="none" strike="noStrike" cap="none" spc="300" normalizeH="0" noProof="0" dirty="0">
                    <a:ln w="3175">
                      <a:noFill/>
                    </a:ln>
                    <a:solidFill>
                      <a:srgbClr val="00B0F0"/>
                    </a:solidFill>
                    <a:effectLst/>
                    <a:uLnTx/>
                    <a:uFillTx/>
                    <a:latin typeface="Segoe UI" charset="0"/>
                    <a:ea typeface="Segoe UI" charset="0"/>
                    <a:cs typeface="Segoe UI" charset="0"/>
                  </a:rPr>
                  <a:t> </a:t>
                </a:r>
                <a:r>
                  <a:rPr kumimoji="0" lang="en-US" sz="1000" b="1" u="none" strike="noStrike" cap="none" spc="300" normalizeH="0" noProof="0" dirty="0">
                    <a:ln w="3175">
                      <a:noFill/>
                    </a:ln>
                    <a:solidFill>
                      <a:schemeClr val="bg2"/>
                    </a:solidFill>
                    <a:effectLst/>
                    <a:uLnTx/>
                    <a:uFillTx/>
                    <a:latin typeface="Segoe UI" charset="0"/>
                    <a:ea typeface="Segoe UI" charset="0"/>
                    <a:cs typeface="Segoe UI" charset="0"/>
                  </a:rPr>
                  <a:t>WINDOWS</a:t>
                </a:r>
                <a:r>
                  <a:rPr kumimoji="0" lang="en-US" sz="1000" b="1" u="none" strike="noStrike" cap="none" spc="300" normalizeH="0" noProof="0" dirty="0">
                    <a:ln w="3175">
                      <a:noFill/>
                    </a:ln>
                    <a:solidFill>
                      <a:srgbClr val="00B0F0"/>
                    </a:solidFill>
                    <a:effectLst/>
                    <a:uLnTx/>
                    <a:uFillTx/>
                    <a:latin typeface="Segoe UI" charset="0"/>
                    <a:ea typeface="Segoe UI" charset="0"/>
                    <a:cs typeface="Segoe UI" charset="0"/>
                  </a:rPr>
                  <a:t> </a:t>
                </a:r>
                <a:r>
                  <a:rPr kumimoji="0" lang="en-US" sz="1000" b="1" u="none" strike="noStrike" cap="none" spc="300" normalizeH="0" noProof="0" dirty="0">
                    <a:ln w="3175">
                      <a:noFill/>
                    </a:ln>
                    <a:solidFill>
                      <a:schemeClr val="bg1"/>
                    </a:solidFill>
                    <a:effectLst/>
                    <a:uLnTx/>
                    <a:uFillTx/>
                    <a:latin typeface="Segoe UI" charset="0"/>
                    <a:ea typeface="Segoe UI" charset="0"/>
                    <a:cs typeface="Segoe UI" charset="0"/>
                  </a:rPr>
                  <a:t>PLATFORM</a:t>
                </a:r>
              </a:p>
            </p:txBody>
          </p:sp>
        </p:grpSp>
      </p:grpSp>
    </p:spTree>
    <p:extLst>
      <p:ext uri="{BB962C8B-B14F-4D97-AF65-F5344CB8AC3E}">
        <p14:creationId xmlns:p14="http://schemas.microsoft.com/office/powerpoint/2010/main" val="1105247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afterEffect">
                                  <p:stCondLst>
                                    <p:cond delay="2000"/>
                                  </p:stCondLst>
                                  <p:childTnLst>
                                    <p:animEffect transition="out" filter="fade">
                                      <p:cBhvr>
                                        <p:cTn id="6" dur="1000"/>
                                        <p:tgtEl>
                                          <p:spTgt spid="52"/>
                                        </p:tgtEl>
                                      </p:cBhvr>
                                    </p:animEffect>
                                    <p:set>
                                      <p:cBhvr>
                                        <p:cTn id="7" dur="1" fill="hold">
                                          <p:stCondLst>
                                            <p:cond delay="999"/>
                                          </p:stCondLst>
                                        </p:cTn>
                                        <p:tgtEl>
                                          <p:spTgt spid="52"/>
                                        </p:tgtEl>
                                        <p:attrNameLst>
                                          <p:attrName>style.visibility</p:attrName>
                                        </p:attrNameLst>
                                      </p:cBhvr>
                                      <p:to>
                                        <p:strVal val="hidden"/>
                                      </p:to>
                                    </p:set>
                                  </p:childTnLst>
                                </p:cTn>
                              </p:par>
                            </p:childTnLst>
                          </p:cTn>
                        </p:par>
                        <p:par>
                          <p:cTn id="8" fill="hold">
                            <p:stCondLst>
                              <p:cond delay="3000"/>
                            </p:stCondLst>
                            <p:childTnLst>
                              <p:par>
                                <p:cTn id="9" presetID="10"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AE8CBBE6-C557-456F-8D94-68DBF7360A9B}"/>
              </a:ext>
            </a:extLst>
          </p:cNvPr>
          <p:cNvSpPr/>
          <p:nvPr/>
        </p:nvSpPr>
        <p:spPr bwMode="auto">
          <a:xfrm>
            <a:off x="876236" y="3912871"/>
            <a:ext cx="10309924" cy="773430"/>
          </a:xfrm>
          <a:prstGeom prst="rect">
            <a:avLst/>
          </a:prstGeom>
          <a:solidFill>
            <a:schemeClr val="bg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AF1806B-331D-4D4C-8420-6F7610013F8A}"/>
              </a:ext>
            </a:extLst>
          </p:cNvPr>
          <p:cNvSpPr>
            <a:spLocks noGrp="1"/>
          </p:cNvSpPr>
          <p:nvPr>
            <p:ph type="title"/>
          </p:nvPr>
        </p:nvSpPr>
        <p:spPr>
          <a:xfrm>
            <a:off x="269240" y="289511"/>
            <a:ext cx="11655840" cy="899665"/>
          </a:xfrm>
        </p:spPr>
        <p:txBody>
          <a:bodyPr/>
          <a:lstStyle/>
          <a:p>
            <a:r>
              <a:rPr lang="en-US" dirty="0"/>
              <a:t>What are my options?</a:t>
            </a:r>
          </a:p>
        </p:txBody>
      </p:sp>
      <p:grpSp>
        <p:nvGrpSpPr>
          <p:cNvPr id="33" name="Group 32">
            <a:extLst>
              <a:ext uri="{FF2B5EF4-FFF2-40B4-BE49-F238E27FC236}">
                <a16:creationId xmlns:a16="http://schemas.microsoft.com/office/drawing/2014/main" id="{B2157DB8-915D-44EA-BE3A-E0E7972F582A}"/>
              </a:ext>
            </a:extLst>
          </p:cNvPr>
          <p:cNvGrpSpPr/>
          <p:nvPr/>
        </p:nvGrpSpPr>
        <p:grpSpPr>
          <a:xfrm>
            <a:off x="876236" y="1652646"/>
            <a:ext cx="10245154" cy="665964"/>
            <a:chOff x="876236" y="1652646"/>
            <a:chExt cx="10245154" cy="665964"/>
          </a:xfrm>
        </p:grpSpPr>
        <p:sp>
          <p:nvSpPr>
            <p:cNvPr id="3" name="TextBox 2">
              <a:extLst>
                <a:ext uri="{FF2B5EF4-FFF2-40B4-BE49-F238E27FC236}">
                  <a16:creationId xmlns:a16="http://schemas.microsoft.com/office/drawing/2014/main" id="{87EC3065-91A3-49BD-9B3C-20A14119404C}"/>
                </a:ext>
              </a:extLst>
            </p:cNvPr>
            <p:cNvSpPr txBox="1"/>
            <p:nvPr/>
          </p:nvSpPr>
          <p:spPr>
            <a:xfrm>
              <a:off x="876236" y="1684165"/>
              <a:ext cx="264021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1">
                      <a:lumMod val="50000"/>
                    </a:schemeClr>
                  </a:solidFill>
                  <a:latin typeface="Segoe UI Semilight" panose="020B0402040204020203" pitchFamily="34" charset="0"/>
                  <a:cs typeface="Segoe UI Semilight" panose="020B0402040204020203" pitchFamily="34" charset="0"/>
                </a:rPr>
                <a:t>WinForms / WPF</a:t>
              </a:r>
            </a:p>
          </p:txBody>
        </p:sp>
        <p:sp>
          <p:nvSpPr>
            <p:cNvPr id="8" name="Arrow: Pentagon 7">
              <a:extLst>
                <a:ext uri="{FF2B5EF4-FFF2-40B4-BE49-F238E27FC236}">
                  <a16:creationId xmlns:a16="http://schemas.microsoft.com/office/drawing/2014/main" id="{B08B036D-1FC7-49C1-9572-D6D5D8C68F82}"/>
                </a:ext>
              </a:extLst>
            </p:cNvPr>
            <p:cNvSpPr/>
            <p:nvPr/>
          </p:nvSpPr>
          <p:spPr bwMode="auto">
            <a:xfrm>
              <a:off x="4648200" y="1652646"/>
              <a:ext cx="6473190" cy="665964"/>
            </a:xfrm>
            <a:prstGeom prst="homePlate">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000" dirty="0">
                  <a:solidFill>
                    <a:schemeClr val="tx2">
                      <a:lumMod val="50000"/>
                    </a:schemeClr>
                  </a:solidFill>
                  <a:ea typeface="Segoe UI" pitchFamily="34" charset="0"/>
                  <a:cs typeface="Segoe UI" pitchFamily="34" charset="0"/>
                </a:rPr>
                <a:t>Continue development</a:t>
              </a:r>
            </a:p>
          </p:txBody>
        </p:sp>
      </p:grpSp>
      <p:grpSp>
        <p:nvGrpSpPr>
          <p:cNvPr id="34" name="Group 33">
            <a:extLst>
              <a:ext uri="{FF2B5EF4-FFF2-40B4-BE49-F238E27FC236}">
                <a16:creationId xmlns:a16="http://schemas.microsoft.com/office/drawing/2014/main" id="{9FE80E28-D60F-4DEF-91B8-3612FB53F99F}"/>
              </a:ext>
            </a:extLst>
          </p:cNvPr>
          <p:cNvGrpSpPr/>
          <p:nvPr/>
        </p:nvGrpSpPr>
        <p:grpSpPr>
          <a:xfrm>
            <a:off x="876236" y="2426301"/>
            <a:ext cx="10245154" cy="665964"/>
            <a:chOff x="876236" y="2426301"/>
            <a:chExt cx="10245154" cy="665964"/>
          </a:xfrm>
        </p:grpSpPr>
        <p:sp>
          <p:nvSpPr>
            <p:cNvPr id="4" name="TextBox 3">
              <a:extLst>
                <a:ext uri="{FF2B5EF4-FFF2-40B4-BE49-F238E27FC236}">
                  <a16:creationId xmlns:a16="http://schemas.microsoft.com/office/drawing/2014/main" id="{CCF227ED-0C85-4354-A83D-07ABDBDE55BA}"/>
                </a:ext>
              </a:extLst>
            </p:cNvPr>
            <p:cNvSpPr txBox="1"/>
            <p:nvPr/>
          </p:nvSpPr>
          <p:spPr>
            <a:xfrm>
              <a:off x="876236" y="2456229"/>
              <a:ext cx="2595903"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1">
                      <a:lumMod val="50000"/>
                    </a:schemeClr>
                  </a:solidFill>
                  <a:latin typeface="Segoe UI Semilight" panose="020B0402040204020203" pitchFamily="34" charset="0"/>
                  <a:cs typeface="Segoe UI Semilight" panose="020B0402040204020203" pitchFamily="34" charset="0"/>
                </a:rPr>
                <a:t>Windows 10 APIs</a:t>
              </a:r>
            </a:p>
          </p:txBody>
        </p:sp>
        <p:sp>
          <p:nvSpPr>
            <p:cNvPr id="10" name="Arrow: Pentagon 9">
              <a:extLst>
                <a:ext uri="{FF2B5EF4-FFF2-40B4-BE49-F238E27FC236}">
                  <a16:creationId xmlns:a16="http://schemas.microsoft.com/office/drawing/2014/main" id="{3F9C61FE-AA4E-4611-B698-94D40FF62635}"/>
                </a:ext>
              </a:extLst>
            </p:cNvPr>
            <p:cNvSpPr/>
            <p:nvPr/>
          </p:nvSpPr>
          <p:spPr bwMode="auto">
            <a:xfrm>
              <a:off x="4648200" y="2426301"/>
              <a:ext cx="6473190" cy="665964"/>
            </a:xfrm>
            <a:prstGeom prst="homePlate">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000" dirty="0">
                  <a:solidFill>
                    <a:schemeClr val="tx2">
                      <a:lumMod val="50000"/>
                    </a:schemeClr>
                  </a:solidFill>
                  <a:ea typeface="Segoe UI" pitchFamily="34" charset="0"/>
                  <a:cs typeface="Segoe UI" pitchFamily="34" charset="0"/>
                </a:rPr>
                <a:t>Modern and Engaging Experiences</a:t>
              </a:r>
            </a:p>
          </p:txBody>
        </p:sp>
      </p:grpSp>
      <p:grpSp>
        <p:nvGrpSpPr>
          <p:cNvPr id="35" name="Group 34">
            <a:extLst>
              <a:ext uri="{FF2B5EF4-FFF2-40B4-BE49-F238E27FC236}">
                <a16:creationId xmlns:a16="http://schemas.microsoft.com/office/drawing/2014/main" id="{B88F5CA1-9D5B-499D-A167-F1D22C764BF5}"/>
              </a:ext>
            </a:extLst>
          </p:cNvPr>
          <p:cNvGrpSpPr/>
          <p:nvPr/>
        </p:nvGrpSpPr>
        <p:grpSpPr>
          <a:xfrm>
            <a:off x="876236" y="3199956"/>
            <a:ext cx="10245154" cy="665964"/>
            <a:chOff x="876236" y="3199956"/>
            <a:chExt cx="10245154" cy="665964"/>
          </a:xfrm>
        </p:grpSpPr>
        <p:sp>
          <p:nvSpPr>
            <p:cNvPr id="6" name="TextBox 5">
              <a:extLst>
                <a:ext uri="{FF2B5EF4-FFF2-40B4-BE49-F238E27FC236}">
                  <a16:creationId xmlns:a16="http://schemas.microsoft.com/office/drawing/2014/main" id="{B622D9DD-A6A9-4326-91B4-7789D1C4688E}"/>
                </a:ext>
              </a:extLst>
            </p:cNvPr>
            <p:cNvSpPr txBox="1"/>
            <p:nvPr/>
          </p:nvSpPr>
          <p:spPr>
            <a:xfrm>
              <a:off x="876236" y="3228293"/>
              <a:ext cx="245637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1">
                      <a:lumMod val="50000"/>
                    </a:schemeClr>
                  </a:solidFill>
                  <a:latin typeface="Segoe UI Semilight" panose="020B0402040204020203" pitchFamily="34" charset="0"/>
                  <a:cs typeface="Segoe UI Semilight" panose="020B0402040204020203" pitchFamily="34" charset="0"/>
                </a:rPr>
                <a:t>Desktop Bridge</a:t>
              </a:r>
            </a:p>
          </p:txBody>
        </p:sp>
        <p:sp>
          <p:nvSpPr>
            <p:cNvPr id="11" name="Arrow: Pentagon 10">
              <a:extLst>
                <a:ext uri="{FF2B5EF4-FFF2-40B4-BE49-F238E27FC236}">
                  <a16:creationId xmlns:a16="http://schemas.microsoft.com/office/drawing/2014/main" id="{1C61A877-8243-4840-9C5A-37A446EBC5F3}"/>
                </a:ext>
              </a:extLst>
            </p:cNvPr>
            <p:cNvSpPr/>
            <p:nvPr/>
          </p:nvSpPr>
          <p:spPr bwMode="auto">
            <a:xfrm>
              <a:off x="4648200" y="3199956"/>
              <a:ext cx="6473190" cy="665964"/>
            </a:xfrm>
            <a:prstGeom prst="homePlate">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000" dirty="0">
                  <a:solidFill>
                    <a:schemeClr val="tx2">
                      <a:lumMod val="50000"/>
                    </a:schemeClr>
                  </a:solidFill>
                  <a:ea typeface="Segoe UI" pitchFamily="34" charset="0"/>
                  <a:cs typeface="Segoe UI" pitchFamily="34" charset="0"/>
                </a:rPr>
                <a:t>Improved Discoverability, Installation and Servicing</a:t>
              </a:r>
            </a:p>
          </p:txBody>
        </p:sp>
      </p:grpSp>
      <p:grpSp>
        <p:nvGrpSpPr>
          <p:cNvPr id="36" name="Group 35">
            <a:extLst>
              <a:ext uri="{FF2B5EF4-FFF2-40B4-BE49-F238E27FC236}">
                <a16:creationId xmlns:a16="http://schemas.microsoft.com/office/drawing/2014/main" id="{93E75CFC-B99F-404C-ABEE-4B9BF3E17E8A}"/>
              </a:ext>
            </a:extLst>
          </p:cNvPr>
          <p:cNvGrpSpPr/>
          <p:nvPr/>
        </p:nvGrpSpPr>
        <p:grpSpPr>
          <a:xfrm>
            <a:off x="876236" y="3973611"/>
            <a:ext cx="10245154" cy="665964"/>
            <a:chOff x="876236" y="3973611"/>
            <a:chExt cx="10245154" cy="665964"/>
          </a:xfrm>
        </p:grpSpPr>
        <p:sp>
          <p:nvSpPr>
            <p:cNvPr id="5" name="TextBox 4">
              <a:extLst>
                <a:ext uri="{FF2B5EF4-FFF2-40B4-BE49-F238E27FC236}">
                  <a16:creationId xmlns:a16="http://schemas.microsoft.com/office/drawing/2014/main" id="{655E4CDC-3305-4C2F-897D-FB2698F06416}"/>
                </a:ext>
              </a:extLst>
            </p:cNvPr>
            <p:cNvSpPr txBox="1"/>
            <p:nvPr/>
          </p:nvSpPr>
          <p:spPr>
            <a:xfrm>
              <a:off x="876236" y="4000357"/>
              <a:ext cx="3591689"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1">
                      <a:lumMod val="50000"/>
                    </a:schemeClr>
                  </a:solidFill>
                  <a:latin typeface="Segoe UI Semilight" panose="020B0402040204020203" pitchFamily="34" charset="0"/>
                  <a:cs typeface="Segoe UI Semilight" panose="020B0402040204020203" pitchFamily="34" charset="0"/>
                </a:rPr>
                <a:t>Universal Windows App</a:t>
              </a:r>
            </a:p>
          </p:txBody>
        </p:sp>
        <p:sp>
          <p:nvSpPr>
            <p:cNvPr id="12" name="Arrow: Pentagon 11">
              <a:extLst>
                <a:ext uri="{FF2B5EF4-FFF2-40B4-BE49-F238E27FC236}">
                  <a16:creationId xmlns:a16="http://schemas.microsoft.com/office/drawing/2014/main" id="{805ADAE2-EF3C-4468-B57C-E09A6FB7124C}"/>
                </a:ext>
              </a:extLst>
            </p:cNvPr>
            <p:cNvSpPr/>
            <p:nvPr/>
          </p:nvSpPr>
          <p:spPr bwMode="auto">
            <a:xfrm>
              <a:off x="4648200" y="3973611"/>
              <a:ext cx="6473190" cy="665964"/>
            </a:xfrm>
            <a:prstGeom prst="homePlate">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000" dirty="0">
                  <a:solidFill>
                    <a:schemeClr val="tx2">
                      <a:lumMod val="50000"/>
                    </a:schemeClr>
                  </a:solidFill>
                  <a:ea typeface="Segoe UI" pitchFamily="34" charset="0"/>
                  <a:cs typeface="Segoe UI" pitchFamily="34" charset="0"/>
                </a:rPr>
                <a:t>Reach New Audiences and Devices</a:t>
              </a:r>
            </a:p>
          </p:txBody>
        </p:sp>
      </p:grpSp>
      <p:grpSp>
        <p:nvGrpSpPr>
          <p:cNvPr id="37" name="Group 36">
            <a:extLst>
              <a:ext uri="{FF2B5EF4-FFF2-40B4-BE49-F238E27FC236}">
                <a16:creationId xmlns:a16="http://schemas.microsoft.com/office/drawing/2014/main" id="{52D60389-1A7A-4CF0-9E34-3C84A927D5F1}"/>
              </a:ext>
            </a:extLst>
          </p:cNvPr>
          <p:cNvGrpSpPr/>
          <p:nvPr/>
        </p:nvGrpSpPr>
        <p:grpSpPr>
          <a:xfrm>
            <a:off x="876236" y="4747266"/>
            <a:ext cx="10245154" cy="665964"/>
            <a:chOff x="876236" y="4747266"/>
            <a:chExt cx="10245154" cy="665964"/>
          </a:xfrm>
        </p:grpSpPr>
        <p:sp>
          <p:nvSpPr>
            <p:cNvPr id="7" name="TextBox 6">
              <a:extLst>
                <a:ext uri="{FF2B5EF4-FFF2-40B4-BE49-F238E27FC236}">
                  <a16:creationId xmlns:a16="http://schemas.microsoft.com/office/drawing/2014/main" id="{F30DD979-0ADB-467D-898B-0E0B5EB82862}"/>
                </a:ext>
              </a:extLst>
            </p:cNvPr>
            <p:cNvSpPr txBox="1"/>
            <p:nvPr/>
          </p:nvSpPr>
          <p:spPr>
            <a:xfrm>
              <a:off x="876236" y="4772421"/>
              <a:ext cx="2404569"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1">
                      <a:lumMod val="50000"/>
                    </a:schemeClr>
                  </a:solidFill>
                  <a:latin typeface="Segoe UI Semilight" panose="020B0402040204020203" pitchFamily="34" charset="0"/>
                  <a:cs typeface="Segoe UI Semilight" panose="020B0402040204020203" pitchFamily="34" charset="0"/>
                </a:rPr>
                <a:t>Xamarin Forms</a:t>
              </a:r>
            </a:p>
          </p:txBody>
        </p:sp>
        <p:sp>
          <p:nvSpPr>
            <p:cNvPr id="13" name="Arrow: Pentagon 12">
              <a:extLst>
                <a:ext uri="{FF2B5EF4-FFF2-40B4-BE49-F238E27FC236}">
                  <a16:creationId xmlns:a16="http://schemas.microsoft.com/office/drawing/2014/main" id="{92DE3A36-2E40-4D7D-90DA-DA9C8B687978}"/>
                </a:ext>
              </a:extLst>
            </p:cNvPr>
            <p:cNvSpPr/>
            <p:nvPr/>
          </p:nvSpPr>
          <p:spPr bwMode="auto">
            <a:xfrm>
              <a:off x="4648200" y="4747266"/>
              <a:ext cx="6473190" cy="665964"/>
            </a:xfrm>
            <a:prstGeom prst="homePlate">
              <a:avLst/>
            </a:prstGeom>
            <a:solidFill>
              <a:schemeClr val="tx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000" dirty="0">
                  <a:solidFill>
                    <a:schemeClr val="tx2">
                      <a:lumMod val="50000"/>
                    </a:schemeClr>
                  </a:solidFill>
                  <a:ea typeface="Segoe UI" pitchFamily="34" charset="0"/>
                  <a:cs typeface="Segoe UI" pitchFamily="34" charset="0"/>
                </a:rPr>
                <a:t>Reach New Audiences and Platforms</a:t>
              </a:r>
            </a:p>
          </p:txBody>
        </p:sp>
      </p:grpSp>
    </p:spTree>
    <p:extLst>
      <p:ext uri="{BB962C8B-B14F-4D97-AF65-F5344CB8AC3E}">
        <p14:creationId xmlns:p14="http://schemas.microsoft.com/office/powerpoint/2010/main" val="32831733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fade">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7336323" y="2717912"/>
            <a:ext cx="4616781" cy="1142838"/>
          </a:xfrm>
        </p:spPr>
        <p:txBody>
          <a:bodyPr anchor="ctr"/>
          <a:lstStyle/>
          <a:p>
            <a:pPr>
              <a:lnSpc>
                <a:spcPct val="150000"/>
              </a:lnSpc>
            </a:pPr>
            <a:r>
              <a:rPr lang="en-US" sz="3921" dirty="0">
                <a:solidFill>
                  <a:schemeClr val="bg1"/>
                </a:solidFill>
                <a:latin typeface="Segoe UI Semibold" panose="020B0702040204020203" pitchFamily="34" charset="0"/>
                <a:cs typeface="Segoe UI Semibold" panose="020B0702040204020203" pitchFamily="34" charset="0"/>
              </a:rPr>
              <a:t>Why .NET?</a:t>
            </a:r>
            <a:br>
              <a:rPr lang="en-US" sz="3596" dirty="0">
                <a:solidFill>
                  <a:schemeClr val="bg1"/>
                </a:solidFill>
                <a:latin typeface="Segoe UI Semilight" panose="020B0402040204020203" pitchFamily="34" charset="0"/>
                <a:cs typeface="Segoe UI Semilight" panose="020B0402040204020203" pitchFamily="34" charset="0"/>
              </a:rPr>
            </a:br>
            <a:r>
              <a:rPr lang="en-US" sz="3596" dirty="0">
                <a:solidFill>
                  <a:schemeClr val="bg1"/>
                </a:solidFill>
                <a:latin typeface="Segoe UI Semilight" panose="020B0402040204020203" pitchFamily="34" charset="0"/>
                <a:cs typeface="Segoe UI Semilight" panose="020B0402040204020203" pitchFamily="34" charset="0"/>
              </a:rPr>
              <a:t>End-to-end solution</a:t>
            </a:r>
            <a:br>
              <a:rPr lang="en-US" sz="3596" dirty="0">
                <a:solidFill>
                  <a:schemeClr val="bg1"/>
                </a:solidFill>
                <a:latin typeface="Segoe UI Semilight" panose="020B0402040204020203" pitchFamily="34" charset="0"/>
                <a:cs typeface="Segoe UI Semilight" panose="020B0402040204020203" pitchFamily="34" charset="0"/>
              </a:rPr>
            </a:br>
            <a:r>
              <a:rPr lang="en-US" sz="3596" dirty="0">
                <a:solidFill>
                  <a:schemeClr val="bg1"/>
                </a:solidFill>
                <a:latin typeface="Segoe UI Semilight" panose="020B0402040204020203" pitchFamily="34" charset="0"/>
                <a:cs typeface="Segoe UI Semilight" panose="020B0402040204020203" pitchFamily="34" charset="0"/>
              </a:rPr>
              <a:t>Maximum productivity</a:t>
            </a:r>
            <a:br>
              <a:rPr lang="en-US" sz="3596" dirty="0">
                <a:solidFill>
                  <a:schemeClr val="bg1"/>
                </a:solidFill>
                <a:latin typeface="Segoe UI Semilight" panose="020B0402040204020203" pitchFamily="34" charset="0"/>
                <a:cs typeface="Segoe UI Semilight" panose="020B0402040204020203" pitchFamily="34" charset="0"/>
              </a:rPr>
            </a:br>
            <a:r>
              <a:rPr lang="en-US" sz="3596" dirty="0">
                <a:solidFill>
                  <a:schemeClr val="bg1"/>
                </a:solidFill>
                <a:latin typeface="Segoe UI Semilight" panose="020B0402040204020203" pitchFamily="34" charset="0"/>
                <a:cs typeface="Segoe UI Semilight" panose="020B0402040204020203" pitchFamily="34" charset="0"/>
              </a:rPr>
              <a:t>Enterprise scale</a:t>
            </a:r>
            <a:br>
              <a:rPr lang="en-US" sz="3596" dirty="0">
                <a:solidFill>
                  <a:schemeClr val="bg1"/>
                </a:solidFill>
                <a:latin typeface="Segoe UI Semilight" panose="020B0402040204020203" pitchFamily="34" charset="0"/>
                <a:cs typeface="Segoe UI Semilight" panose="020B0402040204020203" pitchFamily="34" charset="0"/>
              </a:rPr>
            </a:br>
            <a:r>
              <a:rPr lang="en-US" sz="3596" dirty="0">
                <a:solidFill>
                  <a:schemeClr val="bg1"/>
                </a:solidFill>
                <a:latin typeface="Segoe UI Semilight" panose="020B0402040204020203" pitchFamily="34" charset="0"/>
                <a:cs typeface="Segoe UI Semilight" panose="020B0402040204020203" pitchFamily="34" charset="0"/>
              </a:rPr>
              <a:t>Modern Applications</a:t>
            </a:r>
            <a:endParaRPr lang="en-US" sz="3600" dirty="0">
              <a:solidFill>
                <a:schemeClr val="bg1"/>
              </a:solidFill>
              <a:latin typeface="Segoe UI Semibold" panose="020B0702040204020203" pitchFamily="34" charset="0"/>
              <a:cs typeface="Segoe UI Semibold" panose="020B0702040204020203" pitchFamily="34" charset="0"/>
            </a:endParaRPr>
          </a:p>
        </p:txBody>
      </p:sp>
      <p:cxnSp>
        <p:nvCxnSpPr>
          <p:cNvPr id="14" name="Straight Connector 13"/>
          <p:cNvCxnSpPr>
            <a:cxnSpLocks/>
          </p:cNvCxnSpPr>
          <p:nvPr/>
        </p:nvCxnSpPr>
        <p:spPr>
          <a:xfrm flipV="1">
            <a:off x="2047584" y="487"/>
            <a:ext cx="1" cy="6857027"/>
          </a:xfrm>
          <a:prstGeom prst="line">
            <a:avLst/>
          </a:prstGeom>
          <a:ln>
            <a:solidFill>
              <a:srgbClr val="0063B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cxnSpLocks/>
          </p:cNvCxnSpPr>
          <p:nvPr/>
        </p:nvCxnSpPr>
        <p:spPr>
          <a:xfrm flipV="1">
            <a:off x="4106855" y="487"/>
            <a:ext cx="1" cy="6857027"/>
          </a:xfrm>
          <a:prstGeom prst="line">
            <a:avLst/>
          </a:prstGeom>
          <a:ln>
            <a:solidFill>
              <a:srgbClr val="0063B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a:cxnSpLocks/>
          </p:cNvCxnSpPr>
          <p:nvPr/>
        </p:nvCxnSpPr>
        <p:spPr>
          <a:xfrm flipV="1">
            <a:off x="6164829" y="-21323"/>
            <a:ext cx="1" cy="6857027"/>
          </a:xfrm>
          <a:prstGeom prst="line">
            <a:avLst/>
          </a:prstGeom>
          <a:ln>
            <a:solidFill>
              <a:srgbClr val="0063B4"/>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9526" y="-6152587"/>
            <a:ext cx="2057110" cy="17451034"/>
            <a:chOff x="6527529" y="-2665540"/>
            <a:chExt cx="2057401" cy="17453510"/>
          </a:xfrm>
          <a:solidFill>
            <a:schemeClr val="tx2"/>
          </a:solidFill>
        </p:grpSpPr>
        <p:sp>
          <p:nvSpPr>
            <p:cNvPr id="9" name="Rectangle 8"/>
            <p:cNvSpPr/>
            <p:nvPr/>
          </p:nvSpPr>
          <p:spPr bwMode="auto">
            <a:xfrm>
              <a:off x="6527529" y="823640"/>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XAMARIN STUDIO</a:t>
              </a:r>
            </a:p>
          </p:txBody>
        </p:sp>
        <p:sp>
          <p:nvSpPr>
            <p:cNvPr id="60" name="Rectangle 59"/>
            <p:cNvSpPr/>
            <p:nvPr/>
          </p:nvSpPr>
          <p:spPr bwMode="auto">
            <a:xfrm>
              <a:off x="6527529" y="2567661"/>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EMACS</a:t>
              </a:r>
            </a:p>
          </p:txBody>
        </p:sp>
        <p:sp>
          <p:nvSpPr>
            <p:cNvPr id="67" name="Rectangle 66"/>
            <p:cNvSpPr/>
            <p:nvPr/>
          </p:nvSpPr>
          <p:spPr bwMode="auto">
            <a:xfrm>
              <a:off x="6527529" y="4313959"/>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VIM</a:t>
              </a:r>
            </a:p>
          </p:txBody>
        </p:sp>
        <p:sp>
          <p:nvSpPr>
            <p:cNvPr id="68" name="Rectangle 67"/>
            <p:cNvSpPr/>
            <p:nvPr/>
          </p:nvSpPr>
          <p:spPr bwMode="auto">
            <a:xfrm>
              <a:off x="6527529" y="6060257"/>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VISUAL STUDIO</a:t>
              </a:r>
            </a:p>
          </p:txBody>
        </p:sp>
        <p:sp>
          <p:nvSpPr>
            <p:cNvPr id="69" name="Rectangle 68"/>
            <p:cNvSpPr/>
            <p:nvPr/>
          </p:nvSpPr>
          <p:spPr bwMode="auto">
            <a:xfrm>
              <a:off x="6527529" y="7806555"/>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VISUAL STUDIO </a:t>
              </a:r>
              <a:b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CODE</a:t>
              </a:r>
            </a:p>
          </p:txBody>
        </p:sp>
        <p:sp>
          <p:nvSpPr>
            <p:cNvPr id="70" name="Rectangle 69"/>
            <p:cNvSpPr/>
            <p:nvPr/>
          </p:nvSpPr>
          <p:spPr bwMode="auto">
            <a:xfrm>
              <a:off x="6527529" y="9552853"/>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XAMARIN STUDIO</a:t>
              </a:r>
            </a:p>
          </p:txBody>
        </p:sp>
        <p:sp>
          <p:nvSpPr>
            <p:cNvPr id="71" name="Rectangle 70"/>
            <p:cNvSpPr/>
            <p:nvPr/>
          </p:nvSpPr>
          <p:spPr bwMode="auto">
            <a:xfrm>
              <a:off x="6527529" y="11299151"/>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EMACS</a:t>
              </a:r>
            </a:p>
          </p:txBody>
        </p:sp>
        <p:sp>
          <p:nvSpPr>
            <p:cNvPr id="72" name="Rectangle 71"/>
            <p:cNvSpPr/>
            <p:nvPr/>
          </p:nvSpPr>
          <p:spPr bwMode="auto">
            <a:xfrm>
              <a:off x="6527529" y="13045449"/>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VIM</a:t>
              </a:r>
            </a:p>
          </p:txBody>
        </p:sp>
        <p:sp>
          <p:nvSpPr>
            <p:cNvPr id="76" name="Rectangle 75"/>
            <p:cNvSpPr/>
            <p:nvPr/>
          </p:nvSpPr>
          <p:spPr bwMode="auto">
            <a:xfrm>
              <a:off x="6527529" y="-2665540"/>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VISUAL STUDIO</a:t>
              </a:r>
            </a:p>
          </p:txBody>
        </p:sp>
        <p:sp>
          <p:nvSpPr>
            <p:cNvPr id="77" name="Rectangle 76"/>
            <p:cNvSpPr/>
            <p:nvPr/>
          </p:nvSpPr>
          <p:spPr bwMode="auto">
            <a:xfrm>
              <a:off x="6527529" y="-921519"/>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VISUAL STUDIO </a:t>
              </a:r>
              <a:b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CODE</a:t>
              </a:r>
            </a:p>
          </p:txBody>
        </p:sp>
      </p:grpSp>
      <p:grpSp>
        <p:nvGrpSpPr>
          <p:cNvPr id="16" name="Group 15"/>
          <p:cNvGrpSpPr/>
          <p:nvPr/>
        </p:nvGrpSpPr>
        <p:grpSpPr>
          <a:xfrm>
            <a:off x="2047435" y="-7900078"/>
            <a:ext cx="2057110" cy="20943136"/>
            <a:chOff x="-10449038" y="-6944906"/>
            <a:chExt cx="2057401" cy="20946106"/>
          </a:xfrm>
          <a:solidFill>
            <a:schemeClr val="tx2"/>
          </a:solidFill>
        </p:grpSpPr>
        <p:sp>
          <p:nvSpPr>
            <p:cNvPr id="79" name="Rectangle 78"/>
            <p:cNvSpPr/>
            <p:nvPr/>
          </p:nvSpPr>
          <p:spPr bwMode="auto">
            <a:xfrm>
              <a:off x="-10449038" y="-3455726"/>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8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C++</a:t>
              </a:r>
            </a:p>
          </p:txBody>
        </p:sp>
        <p:sp>
          <p:nvSpPr>
            <p:cNvPr id="80" name="Rectangle 79"/>
            <p:cNvSpPr/>
            <p:nvPr/>
          </p:nvSpPr>
          <p:spPr bwMode="auto">
            <a:xfrm>
              <a:off x="-10449038" y="-1711705"/>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NODE.JS</a:t>
              </a:r>
            </a:p>
          </p:txBody>
        </p:sp>
        <p:sp>
          <p:nvSpPr>
            <p:cNvPr id="81" name="Rectangle 80"/>
            <p:cNvSpPr/>
            <p:nvPr/>
          </p:nvSpPr>
          <p:spPr bwMode="auto">
            <a:xfrm>
              <a:off x="-10449038" y="34593"/>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PYTHON</a:t>
              </a:r>
            </a:p>
          </p:txBody>
        </p:sp>
        <p:sp>
          <p:nvSpPr>
            <p:cNvPr id="82" name="Rectangle 81"/>
            <p:cNvSpPr/>
            <p:nvPr/>
          </p:nvSpPr>
          <p:spPr bwMode="auto">
            <a:xfrm>
              <a:off x="-10449038" y="1780891"/>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HTML/JS</a:t>
              </a:r>
            </a:p>
          </p:txBody>
        </p:sp>
        <p:sp>
          <p:nvSpPr>
            <p:cNvPr id="83" name="Rectangle 82"/>
            <p:cNvSpPr/>
            <p:nvPr/>
          </p:nvSpPr>
          <p:spPr bwMode="auto">
            <a:xfrm>
              <a:off x="-10449038" y="3527189"/>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.NET</a:t>
              </a:r>
            </a:p>
          </p:txBody>
        </p:sp>
        <p:sp>
          <p:nvSpPr>
            <p:cNvPr id="84" name="Rectangle 83"/>
            <p:cNvSpPr/>
            <p:nvPr/>
          </p:nvSpPr>
          <p:spPr bwMode="auto">
            <a:xfrm>
              <a:off x="-10449038" y="5273487"/>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8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C#</a:t>
              </a:r>
            </a:p>
          </p:txBody>
        </p:sp>
        <p:sp>
          <p:nvSpPr>
            <p:cNvPr id="85" name="Rectangle 84"/>
            <p:cNvSpPr/>
            <p:nvPr/>
          </p:nvSpPr>
          <p:spPr bwMode="auto">
            <a:xfrm>
              <a:off x="-10449038" y="7019785"/>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8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C++</a:t>
              </a:r>
            </a:p>
          </p:txBody>
        </p:sp>
        <p:sp>
          <p:nvSpPr>
            <p:cNvPr id="86" name="Rectangle 85"/>
            <p:cNvSpPr/>
            <p:nvPr/>
          </p:nvSpPr>
          <p:spPr bwMode="auto">
            <a:xfrm>
              <a:off x="-10449038" y="8766083"/>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NODE.JS</a:t>
              </a:r>
            </a:p>
          </p:txBody>
        </p:sp>
        <p:sp>
          <p:nvSpPr>
            <p:cNvPr id="87" name="Rectangle 86"/>
            <p:cNvSpPr/>
            <p:nvPr/>
          </p:nvSpPr>
          <p:spPr bwMode="auto">
            <a:xfrm>
              <a:off x="-10449038" y="10512381"/>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PYTHON</a:t>
              </a:r>
            </a:p>
          </p:txBody>
        </p:sp>
        <p:sp>
          <p:nvSpPr>
            <p:cNvPr id="88" name="Rectangle 87"/>
            <p:cNvSpPr/>
            <p:nvPr/>
          </p:nvSpPr>
          <p:spPr bwMode="auto">
            <a:xfrm>
              <a:off x="-10449038" y="12258679"/>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HTML/JS</a:t>
              </a:r>
            </a:p>
          </p:txBody>
        </p:sp>
        <p:sp>
          <p:nvSpPr>
            <p:cNvPr id="89" name="Rectangle 88"/>
            <p:cNvSpPr/>
            <p:nvPr/>
          </p:nvSpPr>
          <p:spPr bwMode="auto">
            <a:xfrm>
              <a:off x="-10449038" y="-6944906"/>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ASP.NET</a:t>
              </a:r>
            </a:p>
          </p:txBody>
        </p:sp>
        <p:sp>
          <p:nvSpPr>
            <p:cNvPr id="90" name="Rectangle 89"/>
            <p:cNvSpPr/>
            <p:nvPr/>
          </p:nvSpPr>
          <p:spPr bwMode="auto">
            <a:xfrm>
              <a:off x="-10449038" y="-5200885"/>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8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C#</a:t>
              </a:r>
            </a:p>
          </p:txBody>
        </p:sp>
      </p:grpSp>
      <p:grpSp>
        <p:nvGrpSpPr>
          <p:cNvPr id="11" name="Group 10"/>
          <p:cNvGrpSpPr/>
          <p:nvPr/>
        </p:nvGrpSpPr>
        <p:grpSpPr>
          <a:xfrm>
            <a:off x="4104102" y="-7900069"/>
            <a:ext cx="2057110" cy="24435217"/>
            <a:chOff x="-8361821" y="-6944906"/>
            <a:chExt cx="2057401" cy="24438683"/>
          </a:xfrm>
          <a:solidFill>
            <a:schemeClr val="tx2"/>
          </a:solidFill>
        </p:grpSpPr>
        <p:sp>
          <p:nvSpPr>
            <p:cNvPr id="92" name="Rectangle 91"/>
            <p:cNvSpPr/>
            <p:nvPr/>
          </p:nvSpPr>
          <p:spPr bwMode="auto">
            <a:xfrm>
              <a:off x="-8361821" y="-3455726"/>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AZURE WINDOWS VM</a:t>
              </a:r>
            </a:p>
          </p:txBody>
        </p:sp>
        <p:sp>
          <p:nvSpPr>
            <p:cNvPr id="93" name="Rectangle 92"/>
            <p:cNvSpPr/>
            <p:nvPr/>
          </p:nvSpPr>
          <p:spPr bwMode="auto">
            <a:xfrm>
              <a:off x="-8361821" y="-1711705"/>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ANDROID DEVICE</a:t>
              </a:r>
            </a:p>
          </p:txBody>
        </p:sp>
        <p:sp>
          <p:nvSpPr>
            <p:cNvPr id="94" name="Rectangle 93"/>
            <p:cNvSpPr/>
            <p:nvPr/>
          </p:nvSpPr>
          <p:spPr bwMode="auto">
            <a:xfrm>
              <a:off x="-8361821" y="34593"/>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AZURE CONTAINER SERVICE</a:t>
              </a:r>
            </a:p>
          </p:txBody>
        </p:sp>
        <p:sp>
          <p:nvSpPr>
            <p:cNvPr id="95" name="Rectangle 94"/>
            <p:cNvSpPr/>
            <p:nvPr/>
          </p:nvSpPr>
          <p:spPr bwMode="auto">
            <a:xfrm>
              <a:off x="-8361821" y="1780891"/>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WINDOWS DEVICE</a:t>
              </a:r>
            </a:p>
          </p:txBody>
        </p:sp>
        <p:sp>
          <p:nvSpPr>
            <p:cNvPr id="96" name="Rectangle 95"/>
            <p:cNvSpPr/>
            <p:nvPr/>
          </p:nvSpPr>
          <p:spPr bwMode="auto">
            <a:xfrm>
              <a:off x="-8361821" y="3527189"/>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AZURE</a:t>
              </a:r>
            </a:p>
          </p:txBody>
        </p:sp>
        <p:sp>
          <p:nvSpPr>
            <p:cNvPr id="97" name="Rectangle 96"/>
            <p:cNvSpPr/>
            <p:nvPr/>
          </p:nvSpPr>
          <p:spPr bwMode="auto">
            <a:xfrm>
              <a:off x="-8361821" y="5273487"/>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AZURE</a:t>
              </a:r>
              <a:b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LINUX VM</a:t>
              </a:r>
            </a:p>
          </p:txBody>
        </p:sp>
        <p:sp>
          <p:nvSpPr>
            <p:cNvPr id="98" name="Rectangle 97"/>
            <p:cNvSpPr/>
            <p:nvPr/>
          </p:nvSpPr>
          <p:spPr bwMode="auto">
            <a:xfrm>
              <a:off x="-8361821" y="7019785"/>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iOS</a:t>
              </a:r>
            </a:p>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DEVICE</a:t>
              </a:r>
            </a:p>
          </p:txBody>
        </p:sp>
        <p:sp>
          <p:nvSpPr>
            <p:cNvPr id="99" name="Rectangle 98"/>
            <p:cNvSpPr/>
            <p:nvPr/>
          </p:nvSpPr>
          <p:spPr bwMode="auto">
            <a:xfrm>
              <a:off x="-8361821" y="8766083"/>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AZURE</a:t>
              </a:r>
              <a:b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WINDOWS VM</a:t>
              </a:r>
            </a:p>
          </p:txBody>
        </p:sp>
        <p:sp>
          <p:nvSpPr>
            <p:cNvPr id="100" name="Rectangle 99"/>
            <p:cNvSpPr/>
            <p:nvPr/>
          </p:nvSpPr>
          <p:spPr bwMode="auto">
            <a:xfrm>
              <a:off x="-8361821" y="10512381"/>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ANDROID</a:t>
              </a:r>
              <a:b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DEVICE</a:t>
              </a:r>
            </a:p>
          </p:txBody>
        </p:sp>
        <p:sp>
          <p:nvSpPr>
            <p:cNvPr id="101" name="Rectangle 100"/>
            <p:cNvSpPr/>
            <p:nvPr/>
          </p:nvSpPr>
          <p:spPr bwMode="auto">
            <a:xfrm>
              <a:off x="-8361821" y="12258679"/>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AZURE CONTAINER SERVICE</a:t>
              </a:r>
            </a:p>
          </p:txBody>
        </p:sp>
        <p:sp>
          <p:nvSpPr>
            <p:cNvPr id="102" name="Rectangle 101"/>
            <p:cNvSpPr/>
            <p:nvPr/>
          </p:nvSpPr>
          <p:spPr bwMode="auto">
            <a:xfrm>
              <a:off x="-8361821" y="-6944906"/>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AZURE </a:t>
              </a:r>
              <a:br>
                <a:rPr lang="en-US" sz="2000" kern="0" dirty="0">
                  <a:gradFill>
                    <a:gsLst>
                      <a:gs pos="0">
                        <a:srgbClr val="FFFFFF"/>
                      </a:gs>
                      <a:gs pos="100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br>
              <a:r>
                <a:rPr lang="en-US" sz="2000" kern="0" dirty="0">
                  <a:gradFill>
                    <a:gsLst>
                      <a:gs pos="0">
                        <a:srgbClr val="FFFFFF"/>
                      </a:gs>
                      <a:gs pos="100000">
                        <a:srgbClr val="FFFFFF"/>
                      </a:gs>
                    </a:gsLst>
                    <a:lin ang="5400000" scaled="0"/>
                  </a:gradFill>
                  <a:latin typeface="Segoe UI Semibold" panose="020B0702040204020203" pitchFamily="34" charset="0"/>
                  <a:ea typeface="Segoe UI" pitchFamily="34" charset="0"/>
                  <a:cs typeface="Segoe UI Semibold" panose="020B0702040204020203" pitchFamily="34" charset="0"/>
                </a:rPr>
                <a:t>LINUX VM</a:t>
              </a:r>
            </a:p>
          </p:txBody>
        </p:sp>
        <p:sp>
          <p:nvSpPr>
            <p:cNvPr id="103" name="Rectangle 102"/>
            <p:cNvSpPr/>
            <p:nvPr/>
          </p:nvSpPr>
          <p:spPr bwMode="auto">
            <a:xfrm>
              <a:off x="-8361821" y="-5200885"/>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iOS </a:t>
              </a:r>
              <a:b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DEVICE</a:t>
              </a:r>
            </a:p>
          </p:txBody>
        </p:sp>
        <p:sp>
          <p:nvSpPr>
            <p:cNvPr id="106" name="Rectangle 105"/>
            <p:cNvSpPr/>
            <p:nvPr/>
          </p:nvSpPr>
          <p:spPr bwMode="auto">
            <a:xfrm>
              <a:off x="-8361821" y="14004958"/>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WINDOWS DEVICE</a:t>
              </a:r>
            </a:p>
          </p:txBody>
        </p:sp>
        <p:sp>
          <p:nvSpPr>
            <p:cNvPr id="107" name="Rectangle 106"/>
            <p:cNvSpPr/>
            <p:nvPr/>
          </p:nvSpPr>
          <p:spPr bwMode="auto">
            <a:xfrm>
              <a:off x="-8361821" y="15751256"/>
              <a:ext cx="2057401" cy="1742521"/>
            </a:xfrm>
            <a:prstGeom prst="rect">
              <a:avLst/>
            </a:prstGeom>
            <a:grp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AZURE</a:t>
              </a:r>
              <a:b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b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WEB APP</a:t>
              </a:r>
            </a:p>
          </p:txBody>
        </p:sp>
      </p:grpSp>
      <p:sp>
        <p:nvSpPr>
          <p:cNvPr id="110" name="Rectangle 109"/>
          <p:cNvSpPr/>
          <p:nvPr/>
        </p:nvSpPr>
        <p:spPr bwMode="auto">
          <a:xfrm>
            <a:off x="4102726" y="2583141"/>
            <a:ext cx="2057110" cy="1742274"/>
          </a:xfrm>
          <a:prstGeom prst="rect">
            <a:avLst/>
          </a:prstGeom>
          <a:solidFill>
            <a:srgbClr val="00B050"/>
          </a:solid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AZURE</a:t>
            </a:r>
          </a:p>
        </p:txBody>
      </p:sp>
      <p:sp>
        <p:nvSpPr>
          <p:cNvPr id="111" name="Rectangle 110"/>
          <p:cNvSpPr/>
          <p:nvPr/>
        </p:nvSpPr>
        <p:spPr bwMode="auto">
          <a:xfrm>
            <a:off x="2044236" y="2583141"/>
            <a:ext cx="2057110" cy="1742274"/>
          </a:xfrm>
          <a:prstGeom prst="rect">
            <a:avLst/>
          </a:prstGeom>
          <a:solidFill>
            <a:srgbClr val="00B050"/>
          </a:solid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.NET</a:t>
            </a:r>
          </a:p>
        </p:txBody>
      </p:sp>
      <p:sp>
        <p:nvSpPr>
          <p:cNvPr id="112" name="Rectangle 111"/>
          <p:cNvSpPr/>
          <p:nvPr/>
        </p:nvSpPr>
        <p:spPr bwMode="auto">
          <a:xfrm>
            <a:off x="-9782" y="2570568"/>
            <a:ext cx="2057110" cy="1742274"/>
          </a:xfrm>
          <a:prstGeom prst="rect">
            <a:avLst/>
          </a:prstGeom>
          <a:solidFill>
            <a:srgbClr val="00B050"/>
          </a:solidFill>
          <a:ln>
            <a:solidFill>
              <a:srgbClr val="4EB1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000" kern="0" dirty="0">
                <a:gradFill>
                  <a:gsLst>
                    <a:gs pos="0">
                      <a:srgbClr val="FFFFFF"/>
                    </a:gs>
                    <a:gs pos="100000">
                      <a:srgbClr val="FFFFFF"/>
                    </a:gs>
                  </a:gsLst>
                  <a:lin ang="5400000" scaled="0"/>
                </a:gradFill>
                <a:latin typeface="Segoe UI Semibold" panose="020B0702040204020203" pitchFamily="34" charset="0"/>
                <a:cs typeface="Segoe UI Semibold" panose="020B0702040204020203" pitchFamily="34" charset="0"/>
              </a:rPr>
              <a:t>VISUAL STUDIO</a:t>
            </a:r>
          </a:p>
        </p:txBody>
      </p:sp>
    </p:spTree>
    <p:extLst>
      <p:ext uri="{BB962C8B-B14F-4D97-AF65-F5344CB8AC3E}">
        <p14:creationId xmlns:p14="http://schemas.microsoft.com/office/powerpoint/2010/main" val="16012942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2"/>
                                        </p:tgtEl>
                                        <p:attrNameLst>
                                          <p:attrName>style.visibility</p:attrName>
                                        </p:attrNameLst>
                                      </p:cBhvr>
                                      <p:to>
                                        <p:strVal val="visible"/>
                                      </p:to>
                                    </p:set>
                                    <p:animEffect transition="in" filter="fade">
                                      <p:cBhvr>
                                        <p:cTn id="7" dur="250"/>
                                        <p:tgtEl>
                                          <p:spTgt spid="112"/>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11"/>
                                        </p:tgtEl>
                                        <p:attrNameLst>
                                          <p:attrName>style.visibility</p:attrName>
                                        </p:attrNameLst>
                                      </p:cBhvr>
                                      <p:to>
                                        <p:strVal val="visible"/>
                                      </p:to>
                                    </p:set>
                                    <p:animEffect transition="in" filter="fade">
                                      <p:cBhvr>
                                        <p:cTn id="11" dur="250"/>
                                        <p:tgtEl>
                                          <p:spTgt spid="111"/>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110"/>
                                        </p:tgtEl>
                                        <p:attrNameLst>
                                          <p:attrName>style.visibility</p:attrName>
                                        </p:attrNameLst>
                                      </p:cBhvr>
                                      <p:to>
                                        <p:strVal val="visible"/>
                                      </p:to>
                                    </p:set>
                                    <p:animEffect transition="in" filter="fade">
                                      <p:cBhvr>
                                        <p:cTn id="15" dur="25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111" grpId="0" animBg="1"/>
      <p:bldP spid="1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F3C05F6-5643-4514-9015-EADA69635388}"/>
              </a:ext>
            </a:extLst>
          </p:cNvPr>
          <p:cNvGrpSpPr/>
          <p:nvPr/>
        </p:nvGrpSpPr>
        <p:grpSpPr>
          <a:xfrm>
            <a:off x="231151" y="2765233"/>
            <a:ext cx="8438902" cy="3269875"/>
            <a:chOff x="473523" y="2765233"/>
            <a:chExt cx="8438902" cy="3269875"/>
          </a:xfrm>
        </p:grpSpPr>
        <p:grpSp>
          <p:nvGrpSpPr>
            <p:cNvPr id="3" name="Group 2">
              <a:extLst>
                <a:ext uri="{FF2B5EF4-FFF2-40B4-BE49-F238E27FC236}">
                  <a16:creationId xmlns:a16="http://schemas.microsoft.com/office/drawing/2014/main" id="{B979A00A-288F-4596-8596-B6245973844F}"/>
                </a:ext>
              </a:extLst>
            </p:cNvPr>
            <p:cNvGrpSpPr/>
            <p:nvPr/>
          </p:nvGrpSpPr>
          <p:grpSpPr>
            <a:xfrm>
              <a:off x="473523" y="2765233"/>
              <a:ext cx="8438902" cy="3269875"/>
              <a:chOff x="406549" y="3520663"/>
              <a:chExt cx="9311752" cy="3269875"/>
            </a:xfrm>
          </p:grpSpPr>
          <p:grpSp>
            <p:nvGrpSpPr>
              <p:cNvPr id="2" name="Group 1">
                <a:extLst>
                  <a:ext uri="{FF2B5EF4-FFF2-40B4-BE49-F238E27FC236}">
                    <a16:creationId xmlns:a16="http://schemas.microsoft.com/office/drawing/2014/main" id="{ACD9056F-D671-4F3C-A669-BF15F1237944}"/>
                  </a:ext>
                </a:extLst>
              </p:cNvPr>
              <p:cNvGrpSpPr/>
              <p:nvPr/>
            </p:nvGrpSpPr>
            <p:grpSpPr>
              <a:xfrm>
                <a:off x="406549" y="3520663"/>
                <a:ext cx="9311752" cy="3269875"/>
                <a:chOff x="474923" y="2765234"/>
                <a:chExt cx="9253607" cy="3269875"/>
              </a:xfrm>
            </p:grpSpPr>
            <p:sp>
              <p:nvSpPr>
                <p:cNvPr id="10" name="TextBox 9"/>
                <p:cNvSpPr txBox="1"/>
                <p:nvPr/>
              </p:nvSpPr>
              <p:spPr>
                <a:xfrm>
                  <a:off x="474923" y="2765234"/>
                  <a:ext cx="9253607" cy="3269875"/>
                </a:xfrm>
                <a:prstGeom prst="rect">
                  <a:avLst/>
                </a:prstGeom>
                <a:solidFill>
                  <a:schemeClr val="accent2">
                    <a:lumMod val="60000"/>
                    <a:lumOff val="40000"/>
                  </a:schemeClr>
                </a:solidFill>
              </p:spPr>
              <p:txBody>
                <a:bodyPr wrap="square" lIns="179259" tIns="143407" rIns="179259" bIns="143407"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marL="0" marR="0" lvl="0" indent="0" algn="ctr" defTabSz="914048" rtl="0" eaLnBrk="1" fontAlgn="auto" latinLnBrk="0" hangingPunct="1">
                    <a:lnSpc>
                      <a:spcPct val="90000"/>
                    </a:lnSpc>
                    <a:spcBef>
                      <a:spcPts val="0"/>
                    </a:spcBef>
                    <a:spcAft>
                      <a:spcPts val="0"/>
                    </a:spcAft>
                    <a:buClrTx/>
                    <a:buSzTx/>
                    <a:buFontTx/>
                    <a:buNone/>
                    <a:tabLst/>
                    <a:defRPr/>
                  </a:pPr>
                  <a:endParaRPr kumimoji="0" lang="en-US" sz="1372" b="1" i="0" u="none" strike="noStrike" kern="0" cap="none" spc="0" normalizeH="0" baseline="0" noProof="0" dirty="0">
                    <a:ln>
                      <a:noFill/>
                    </a:ln>
                    <a:solidFill>
                      <a:srgbClr val="FFFFFF"/>
                    </a:solidFill>
                    <a:effectLst/>
                    <a:uLnTx/>
                    <a:uFillTx/>
                    <a:latin typeface="Segoe UI"/>
                    <a:ea typeface="+mn-ea"/>
                    <a:cs typeface="Segoe UI Semibold" panose="020B0702040204020203" pitchFamily="34" charset="0"/>
                  </a:endParaRPr>
                </a:p>
              </p:txBody>
            </p:sp>
            <p:sp>
              <p:nvSpPr>
                <p:cNvPr id="32" name="TextBox 31"/>
                <p:cNvSpPr txBox="1"/>
                <p:nvPr/>
              </p:nvSpPr>
              <p:spPr>
                <a:xfrm>
                  <a:off x="3762304" y="5408884"/>
                  <a:ext cx="2688627" cy="382081"/>
                </a:xfrm>
                <a:prstGeom prst="rect">
                  <a:avLst/>
                </a:prstGeom>
                <a:solidFill>
                  <a:srgbClr val="D2D2D2"/>
                </a:solidFill>
              </p:spPr>
              <p:txBody>
                <a:bodyPr wrap="square" lIns="179259" tIns="143407" rIns="179259" bIns="143407" rtlCol="0" anchor="ctr">
                  <a:noAutofit/>
                </a:bodyPr>
                <a:lstStyle/>
                <a:p>
                  <a:pPr marL="0" marR="0" lvl="0" indent="0" algn="ctr" defTabSz="896042" rtl="0" eaLnBrk="1" fontAlgn="auto" latinLnBrk="0" hangingPunct="1">
                    <a:lnSpc>
                      <a:spcPct val="90000"/>
                    </a:lnSpc>
                    <a:spcBef>
                      <a:spcPts val="0"/>
                    </a:spcBef>
                    <a:spcAft>
                      <a:spcPts val="0"/>
                    </a:spcAft>
                    <a:buClrTx/>
                    <a:buSzTx/>
                    <a:buFontTx/>
                    <a:buNone/>
                    <a:tabLst/>
                    <a:defRPr/>
                  </a:pPr>
                  <a:r>
                    <a:rPr kumimoji="0" lang="en-US" sz="980" b="1" i="0" u="none" strike="noStrike" kern="0" cap="none" spc="0" normalizeH="0" baseline="0" noProof="0" dirty="0">
                      <a:ln>
                        <a:noFill/>
                      </a:ln>
                      <a:gradFill>
                        <a:gsLst>
                          <a:gs pos="2804">
                            <a:srgbClr val="505050"/>
                          </a:gs>
                          <a:gs pos="26000">
                            <a:srgbClr val="505050"/>
                          </a:gs>
                        </a:gsLst>
                        <a:lin ang="5400000" scaled="1"/>
                      </a:gradFill>
                      <a:effectLst/>
                      <a:uLnTx/>
                      <a:uFillTx/>
                      <a:latin typeface="Segoe UI"/>
                      <a:ea typeface="+mn-ea"/>
                      <a:cs typeface="Segoe UI Semilight" panose="020B0402040204020203" pitchFamily="34" charset="0"/>
                    </a:rPr>
                    <a:t>COMPILERS</a:t>
                  </a:r>
                </a:p>
              </p:txBody>
            </p:sp>
            <p:sp>
              <p:nvSpPr>
                <p:cNvPr id="33" name="TextBox 32"/>
                <p:cNvSpPr txBox="1"/>
                <p:nvPr/>
              </p:nvSpPr>
              <p:spPr>
                <a:xfrm>
                  <a:off x="6759530" y="5408884"/>
                  <a:ext cx="2626177" cy="382081"/>
                </a:xfrm>
                <a:prstGeom prst="rect">
                  <a:avLst/>
                </a:prstGeom>
                <a:solidFill>
                  <a:srgbClr val="D2D2D2"/>
                </a:solidFill>
              </p:spPr>
              <p:txBody>
                <a:bodyPr wrap="square" lIns="179259" tIns="143407" rIns="179259" bIns="143407" rtlCol="0" anchor="ctr">
                  <a:noAutofit/>
                </a:bodyPr>
                <a:lstStyle/>
                <a:p>
                  <a:pPr marL="0" marR="0" lvl="0" indent="0" algn="ctr" defTabSz="896042" rtl="0" eaLnBrk="1" fontAlgn="auto" latinLnBrk="0" hangingPunct="1">
                    <a:lnSpc>
                      <a:spcPct val="90000"/>
                    </a:lnSpc>
                    <a:spcBef>
                      <a:spcPts val="0"/>
                    </a:spcBef>
                    <a:spcAft>
                      <a:spcPts val="0"/>
                    </a:spcAft>
                    <a:buClrTx/>
                    <a:buSzTx/>
                    <a:buFontTx/>
                    <a:buNone/>
                    <a:tabLst/>
                    <a:defRPr/>
                  </a:pPr>
                  <a:r>
                    <a:rPr kumimoji="0" lang="en-US" sz="980" b="1" i="0" u="none" strike="noStrike" kern="0" cap="none" spc="0" normalizeH="0" baseline="0" noProof="0" dirty="0">
                      <a:ln>
                        <a:noFill/>
                      </a:ln>
                      <a:gradFill>
                        <a:gsLst>
                          <a:gs pos="2804">
                            <a:srgbClr val="505050"/>
                          </a:gs>
                          <a:gs pos="26000">
                            <a:srgbClr val="505050"/>
                          </a:gs>
                        </a:gsLst>
                        <a:lin ang="5400000" scaled="1"/>
                      </a:gradFill>
                      <a:effectLst/>
                      <a:uLnTx/>
                      <a:uFillTx/>
                      <a:latin typeface="Segoe UI"/>
                      <a:ea typeface="+mn-ea"/>
                      <a:cs typeface="Segoe UI Semilight" panose="020B0402040204020203" pitchFamily="34" charset="0"/>
                    </a:rPr>
                    <a:t>LANGUAGES</a:t>
                  </a:r>
                </a:p>
              </p:txBody>
            </p:sp>
            <p:sp>
              <p:nvSpPr>
                <p:cNvPr id="34" name="TextBox 33"/>
                <p:cNvSpPr txBox="1"/>
                <p:nvPr/>
              </p:nvSpPr>
              <p:spPr>
                <a:xfrm>
                  <a:off x="819096" y="5408885"/>
                  <a:ext cx="2634609" cy="394116"/>
                </a:xfrm>
                <a:prstGeom prst="rect">
                  <a:avLst/>
                </a:prstGeom>
                <a:solidFill>
                  <a:srgbClr val="D2D2D2"/>
                </a:solidFill>
              </p:spPr>
              <p:txBody>
                <a:bodyPr wrap="square" lIns="179259" tIns="143407" rIns="179259" bIns="143407" rtlCol="0" anchor="ctr">
                  <a:noAutofit/>
                </a:bodyPr>
                <a:lstStyle/>
                <a:p>
                  <a:pPr marL="0" marR="0" lvl="0" indent="0" algn="ctr" defTabSz="896042" rtl="0" eaLnBrk="1" fontAlgn="auto" latinLnBrk="0" hangingPunct="1">
                    <a:lnSpc>
                      <a:spcPct val="90000"/>
                    </a:lnSpc>
                    <a:spcBef>
                      <a:spcPts val="0"/>
                    </a:spcBef>
                    <a:spcAft>
                      <a:spcPts val="0"/>
                    </a:spcAft>
                    <a:buClrTx/>
                    <a:buSzTx/>
                    <a:buFontTx/>
                    <a:buNone/>
                    <a:tabLst/>
                    <a:defRPr/>
                  </a:pPr>
                  <a:r>
                    <a:rPr kumimoji="0" lang="en-US" sz="980" b="1" i="0" u="none" strike="noStrike" kern="0" cap="none" spc="0" normalizeH="0" baseline="0" noProof="0" dirty="0">
                      <a:ln>
                        <a:noFill/>
                      </a:ln>
                      <a:gradFill>
                        <a:gsLst>
                          <a:gs pos="2804">
                            <a:srgbClr val="505050"/>
                          </a:gs>
                          <a:gs pos="26000">
                            <a:srgbClr val="505050"/>
                          </a:gs>
                        </a:gsLst>
                        <a:lin ang="5400000" scaled="1"/>
                      </a:gradFill>
                      <a:effectLst/>
                      <a:uLnTx/>
                      <a:uFillTx/>
                      <a:latin typeface="Segoe UI"/>
                      <a:ea typeface="+mn-ea"/>
                      <a:cs typeface="Segoe UI Semilight" panose="020B0402040204020203" pitchFamily="34" charset="0"/>
                    </a:rPr>
                    <a:t>RUNTIME COMPONENTS</a:t>
                  </a:r>
                </a:p>
              </p:txBody>
            </p:sp>
            <p:sp>
              <p:nvSpPr>
                <p:cNvPr id="30" name="TextBox 29"/>
                <p:cNvSpPr txBox="1"/>
                <p:nvPr/>
              </p:nvSpPr>
              <p:spPr>
                <a:xfrm>
                  <a:off x="525249" y="3415108"/>
                  <a:ext cx="9162736" cy="1295929"/>
                </a:xfrm>
                <a:prstGeom prst="rect">
                  <a:avLst/>
                </a:prstGeom>
                <a:solidFill>
                  <a:srgbClr val="000000">
                    <a:alpha val="10196"/>
                  </a:srgbClr>
                </a:solidFill>
              </p:spPr>
              <p:txBody>
                <a:bodyPr wrap="square" lIns="179259" tIns="143407" rIns="179259" bIns="143407"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marL="0" marR="0" lvl="0" indent="0" algn="ctr" defTabSz="914048" rtl="0" eaLnBrk="1" fontAlgn="auto" latinLnBrk="0" hangingPunct="1">
                    <a:lnSpc>
                      <a:spcPct val="90000"/>
                    </a:lnSpc>
                    <a:spcBef>
                      <a:spcPts val="0"/>
                    </a:spcBef>
                    <a:spcAft>
                      <a:spcPts val="0"/>
                    </a:spcAft>
                    <a:buClrTx/>
                    <a:buSzTx/>
                    <a:buFontTx/>
                    <a:buNone/>
                    <a:tabLst/>
                    <a:defRPr/>
                  </a:pPr>
                  <a:r>
                    <a:rPr kumimoji="0" lang="en-US" sz="1372" b="1" i="0" u="none" strike="noStrike" kern="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LIBRARIES</a:t>
                  </a:r>
                  <a:endParaRPr kumimoji="0" lang="en-US" sz="1078" b="1" i="0" u="none" strike="noStrike" kern="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endParaRPr>
                </a:p>
              </p:txBody>
            </p:sp>
            <p:sp>
              <p:nvSpPr>
                <p:cNvPr id="6" name="Rectangle 5"/>
                <p:cNvSpPr/>
                <p:nvPr/>
              </p:nvSpPr>
              <p:spPr>
                <a:xfrm>
                  <a:off x="549898" y="4949461"/>
                  <a:ext cx="9162736" cy="301727"/>
                </a:xfrm>
                <a:prstGeom prst="rect">
                  <a:avLst/>
                </a:prstGeom>
              </p:spPr>
              <p:txBody>
                <a:bodyPr wrap="square">
                  <a:spAutoFit/>
                </a:bodyPr>
                <a:lstStyle/>
                <a:p>
                  <a:pPr marL="0" marR="0" lvl="0" indent="0" algn="ctr" defTabSz="913853" rtl="0" eaLnBrk="1" fontAlgn="auto" latinLnBrk="0" hangingPunct="1">
                    <a:lnSpc>
                      <a:spcPct val="100000"/>
                    </a:lnSpc>
                    <a:spcBef>
                      <a:spcPts val="0"/>
                    </a:spcBef>
                    <a:spcAft>
                      <a:spcPts val="0"/>
                    </a:spcAft>
                    <a:buClrTx/>
                    <a:buSzTx/>
                    <a:buFontTx/>
                    <a:buNone/>
                    <a:tabLst/>
                    <a:defRPr/>
                  </a:pPr>
                  <a:r>
                    <a:rPr kumimoji="0" lang="en-US" sz="1372" b="1" i="0" u="none" strike="noStrike" kern="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INFRASTRUCTURE</a:t>
                  </a:r>
                  <a:endParaRPr kumimoji="0" lang="en-US" sz="1765" b="0" i="0" u="none" strike="noStrike" kern="1200" cap="none" spc="0" normalizeH="0" baseline="0" noProof="0" dirty="0">
                    <a:ln>
                      <a:noFill/>
                    </a:ln>
                    <a:solidFill>
                      <a:srgbClr val="505050"/>
                    </a:solidFill>
                    <a:effectLst/>
                    <a:uLnTx/>
                    <a:uFillTx/>
                    <a:latin typeface="Segoe UI Semibold" panose="020B0702040204020203" pitchFamily="34" charset="0"/>
                    <a:ea typeface="+mn-ea"/>
                    <a:cs typeface="Segoe UI Semibold" panose="020B0702040204020203" pitchFamily="34" charset="0"/>
                  </a:endParaRPr>
                </a:p>
              </p:txBody>
            </p:sp>
          </p:grpSp>
          <p:sp>
            <p:nvSpPr>
              <p:cNvPr id="4" name="Rectangle 3"/>
              <p:cNvSpPr/>
              <p:nvPr/>
            </p:nvSpPr>
            <p:spPr>
              <a:xfrm>
                <a:off x="440542" y="3692465"/>
                <a:ext cx="9253607" cy="334916"/>
              </a:xfrm>
              <a:prstGeom prst="rect">
                <a:avLst/>
              </a:prstGeom>
            </p:spPr>
            <p:txBody>
              <a:bodyPr wrap="square">
                <a:spAutoFit/>
              </a:bodyPr>
              <a:lstStyle/>
              <a:p>
                <a:pPr marL="0" marR="0" lvl="0" indent="0" algn="ctr" defTabSz="914048" rtl="0" eaLnBrk="1" fontAlgn="auto" latinLnBrk="0" hangingPunct="1">
                  <a:lnSpc>
                    <a:spcPct val="90000"/>
                  </a:lnSpc>
                  <a:spcBef>
                    <a:spcPts val="0"/>
                  </a:spcBef>
                  <a:spcAft>
                    <a:spcPts val="0"/>
                  </a:spcAft>
                  <a:buClrTx/>
                  <a:buSzTx/>
                  <a:buFontTx/>
                  <a:buNone/>
                  <a:tabLst/>
                  <a:defRPr/>
                </a:pPr>
                <a:r>
                  <a:rPr kumimoji="0" lang="en-US" sz="1765" b="1" i="0" u="none" strike="noStrike" kern="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.NET STANDARD</a:t>
                </a:r>
              </a:p>
            </p:txBody>
          </p:sp>
        </p:grpSp>
        <p:sp>
          <p:nvSpPr>
            <p:cNvPr id="31" name="TextBox 30"/>
            <p:cNvSpPr txBox="1"/>
            <p:nvPr/>
          </p:nvSpPr>
          <p:spPr>
            <a:xfrm>
              <a:off x="510497" y="4791765"/>
              <a:ext cx="8364952" cy="1108393"/>
            </a:xfrm>
            <a:prstGeom prst="rect">
              <a:avLst/>
            </a:prstGeom>
            <a:solidFill>
              <a:srgbClr val="000000">
                <a:alpha val="10196"/>
              </a:srgbClr>
            </a:solidFill>
          </p:spPr>
          <p:txBody>
            <a:bodyPr wrap="square" lIns="179259" tIns="143407" rIns="179259" bIns="143407"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marL="0" marR="0" lvl="0" indent="0" algn="ctr" defTabSz="914048" rtl="0" eaLnBrk="1" fontAlgn="auto" latinLnBrk="0" hangingPunct="1">
                <a:lnSpc>
                  <a:spcPct val="90000"/>
                </a:lnSpc>
                <a:spcBef>
                  <a:spcPts val="0"/>
                </a:spcBef>
                <a:spcAft>
                  <a:spcPts val="0"/>
                </a:spcAft>
                <a:buClrTx/>
                <a:buSzTx/>
                <a:buFontTx/>
                <a:buNone/>
                <a:tabLst/>
                <a:defRPr/>
              </a:pPr>
              <a:endParaRPr kumimoji="0" lang="en-US" sz="1078" b="1" i="0" u="none" strike="noStrike" kern="0" cap="none" spc="0" normalizeH="0" baseline="0" noProof="0" dirty="0">
                <a:ln>
                  <a:noFill/>
                </a:ln>
                <a:solidFill>
                  <a:srgbClr val="FFFFFF"/>
                </a:solidFill>
                <a:effectLst/>
                <a:uLnTx/>
                <a:uFillTx/>
                <a:latin typeface="Segoe UI"/>
                <a:ea typeface="+mn-ea"/>
                <a:cs typeface="Segoe UI Semilight" panose="020B0402040204020203" pitchFamily="34" charset="0"/>
              </a:endParaRPr>
            </a:p>
          </p:txBody>
        </p:sp>
      </p:grpSp>
      <p:sp>
        <p:nvSpPr>
          <p:cNvPr id="56" name="Title 1"/>
          <p:cNvSpPr txBox="1">
            <a:spLocks/>
          </p:cNvSpPr>
          <p:nvPr/>
        </p:nvSpPr>
        <p:spPr>
          <a:xfrm>
            <a:off x="459027" y="133676"/>
            <a:ext cx="10551559" cy="1097205"/>
          </a:xfrm>
          <a:prstGeom prst="rect">
            <a:avLst/>
          </a:prstGeom>
        </p:spPr>
        <p:txBody>
          <a:bodyPr lIns="146097" tIns="9131" rIns="146097" bIns="9131"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l" defTabSz="913100" rtl="0" eaLnBrk="1" fontAlgn="auto" latinLnBrk="0" hangingPunct="1">
              <a:lnSpc>
                <a:spcPct val="90000"/>
              </a:lnSpc>
              <a:spcBef>
                <a:spcPts val="0"/>
              </a:spcBef>
              <a:spcAft>
                <a:spcPts val="0"/>
              </a:spcAft>
              <a:buClrTx/>
              <a:buSzTx/>
              <a:buFontTx/>
              <a:buNone/>
              <a:tabLst/>
              <a:defRPr/>
            </a:pPr>
            <a:r>
              <a:rPr kumimoji="0" lang="en-US" sz="5294" b="0" i="0" u="none" strike="noStrike" kern="1200" cap="none" spc="-100" normalizeH="0" baseline="0" noProof="0" dirty="0">
                <a:ln w="3175">
                  <a:noFill/>
                </a:ln>
                <a:gradFill>
                  <a:gsLst>
                    <a:gs pos="0">
                      <a:srgbClr val="FFFFFF"/>
                    </a:gs>
                    <a:gs pos="100000">
                      <a:srgbClr val="FFFFFF"/>
                    </a:gs>
                  </a:gsLst>
                  <a:lin ang="5400000" scaled="1"/>
                </a:gradFill>
                <a:effectLst/>
                <a:uLnTx/>
                <a:uFillTx/>
                <a:latin typeface="Segoe UI Light"/>
                <a:ea typeface="+mn-ea"/>
                <a:cs typeface="Segoe UI" pitchFamily="34" charset="0"/>
              </a:rPr>
              <a:t>.NET Standard brings it all together</a:t>
            </a:r>
          </a:p>
        </p:txBody>
      </p:sp>
      <p:grpSp>
        <p:nvGrpSpPr>
          <p:cNvPr id="7" name="Group 6">
            <a:extLst>
              <a:ext uri="{FF2B5EF4-FFF2-40B4-BE49-F238E27FC236}">
                <a16:creationId xmlns:a16="http://schemas.microsoft.com/office/drawing/2014/main" id="{B9F8B85E-63BB-40F8-A04D-6F2DC62352A4}"/>
              </a:ext>
            </a:extLst>
          </p:cNvPr>
          <p:cNvGrpSpPr/>
          <p:nvPr/>
        </p:nvGrpSpPr>
        <p:grpSpPr>
          <a:xfrm>
            <a:off x="216654" y="1737574"/>
            <a:ext cx="8438902" cy="987684"/>
            <a:chOff x="216654" y="1737574"/>
            <a:chExt cx="8438902" cy="987684"/>
          </a:xfrm>
        </p:grpSpPr>
        <p:sp>
          <p:nvSpPr>
            <p:cNvPr id="12" name="Rectangle 11"/>
            <p:cNvSpPr/>
            <p:nvPr/>
          </p:nvSpPr>
          <p:spPr bwMode="auto">
            <a:xfrm>
              <a:off x="216654" y="1737574"/>
              <a:ext cx="1222514" cy="987293"/>
            </a:xfrm>
            <a:prstGeom prst="rect">
              <a:avLst/>
            </a:prstGeom>
            <a:solidFill>
              <a:srgbClr val="D83B01"/>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TRADITIONAL WINDOWS</a:t>
              </a:r>
            </a:p>
          </p:txBody>
        </p:sp>
        <p:sp>
          <p:nvSpPr>
            <p:cNvPr id="13" name="Rectangle 12"/>
            <p:cNvSpPr/>
            <p:nvPr/>
          </p:nvSpPr>
          <p:spPr bwMode="auto">
            <a:xfrm>
              <a:off x="1433714" y="1739153"/>
              <a:ext cx="1222516" cy="985715"/>
            </a:xfrm>
            <a:prstGeom prst="rect">
              <a:avLst/>
            </a:prstGeom>
            <a:solidFill>
              <a:srgbClr val="FF8C00"/>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WINDOWS 10</a:t>
              </a:r>
            </a:p>
          </p:txBody>
        </p:sp>
        <p:sp>
          <p:nvSpPr>
            <p:cNvPr id="11" name="Rectangle 10"/>
            <p:cNvSpPr/>
            <p:nvPr/>
          </p:nvSpPr>
          <p:spPr bwMode="auto">
            <a:xfrm>
              <a:off x="2632007" y="1737575"/>
              <a:ext cx="1222516" cy="987683"/>
            </a:xfrm>
            <a:prstGeom prst="rect">
              <a:avLst/>
            </a:prstGeom>
            <a:solidFill>
              <a:srgbClr val="00B0F0"/>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WEB APPS, CLOUD SERVICES</a:t>
              </a:r>
            </a:p>
          </p:txBody>
        </p:sp>
        <p:sp>
          <p:nvSpPr>
            <p:cNvPr id="19" name="Rectangle 18"/>
            <p:cNvSpPr/>
            <p:nvPr/>
          </p:nvSpPr>
          <p:spPr bwMode="auto">
            <a:xfrm>
              <a:off x="3824846" y="1741764"/>
              <a:ext cx="1222516" cy="983104"/>
            </a:xfrm>
            <a:prstGeom prst="rect">
              <a:avLst/>
            </a:prstGeom>
            <a:solidFill>
              <a:srgbClr val="92D050"/>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MOBILE</a:t>
              </a:r>
            </a:p>
          </p:txBody>
        </p:sp>
        <p:sp>
          <p:nvSpPr>
            <p:cNvPr id="37" name="Rectangle 36"/>
            <p:cNvSpPr/>
            <p:nvPr/>
          </p:nvSpPr>
          <p:spPr bwMode="auto">
            <a:xfrm>
              <a:off x="7433040" y="1737574"/>
              <a:ext cx="1222516" cy="987292"/>
            </a:xfrm>
            <a:prstGeom prst="rect">
              <a:avLst/>
            </a:prstGeom>
            <a:solidFill>
              <a:srgbClr val="002060"/>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GAMES, VR, AR</a:t>
              </a:r>
            </a:p>
          </p:txBody>
        </p:sp>
        <p:sp>
          <p:nvSpPr>
            <p:cNvPr id="39" name="Rectangle 38">
              <a:extLst>
                <a:ext uri="{FF2B5EF4-FFF2-40B4-BE49-F238E27FC236}">
                  <a16:creationId xmlns:a16="http://schemas.microsoft.com/office/drawing/2014/main" id="{F49C0F46-FA10-4FE8-A38F-979320CB03A5}"/>
                </a:ext>
              </a:extLst>
            </p:cNvPr>
            <p:cNvSpPr/>
            <p:nvPr/>
          </p:nvSpPr>
          <p:spPr bwMode="auto">
            <a:xfrm>
              <a:off x="5017685" y="1737575"/>
              <a:ext cx="1222516" cy="987292"/>
            </a:xfrm>
            <a:prstGeom prst="rect">
              <a:avLst/>
            </a:prstGeom>
            <a:solidFill>
              <a:schemeClr val="accent1">
                <a:lumMod val="60000"/>
                <a:lumOff val="40000"/>
              </a:schemeClr>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IoT</a:t>
              </a:r>
            </a:p>
          </p:txBody>
        </p:sp>
        <p:sp>
          <p:nvSpPr>
            <p:cNvPr id="40" name="Rectangle 39">
              <a:extLst>
                <a:ext uri="{FF2B5EF4-FFF2-40B4-BE49-F238E27FC236}">
                  <a16:creationId xmlns:a16="http://schemas.microsoft.com/office/drawing/2014/main" id="{06F3558A-0669-4D0C-AA56-FFFA24DB93F4}"/>
                </a:ext>
              </a:extLst>
            </p:cNvPr>
            <p:cNvSpPr/>
            <p:nvPr/>
          </p:nvSpPr>
          <p:spPr bwMode="auto">
            <a:xfrm>
              <a:off x="6210524" y="1741909"/>
              <a:ext cx="1222516" cy="982959"/>
            </a:xfrm>
            <a:prstGeom prst="rect">
              <a:avLst/>
            </a:prstGeom>
            <a:solidFill>
              <a:srgbClr val="00B050"/>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AI</a:t>
              </a:r>
            </a:p>
          </p:txBody>
        </p:sp>
      </p:grpSp>
      <p:sp>
        <p:nvSpPr>
          <p:cNvPr id="41" name="Rectangle 40">
            <a:extLst>
              <a:ext uri="{FF2B5EF4-FFF2-40B4-BE49-F238E27FC236}">
                <a16:creationId xmlns:a16="http://schemas.microsoft.com/office/drawing/2014/main" id="{F972FFC7-1F67-4C23-BD18-04A98E540CD2}"/>
              </a:ext>
            </a:extLst>
          </p:cNvPr>
          <p:cNvSpPr/>
          <p:nvPr/>
        </p:nvSpPr>
        <p:spPr>
          <a:xfrm>
            <a:off x="8735909" y="1692106"/>
            <a:ext cx="3417810" cy="3446001"/>
          </a:xfrm>
          <a:prstGeom prst="rect">
            <a:avLst/>
          </a:prstGeom>
        </p:spPr>
        <p:txBody>
          <a:bodyPr wrap="square">
            <a:noAutofit/>
          </a:bodyPr>
          <a:lstStyle/>
          <a:p>
            <a:pPr marL="0" marR="0" lvl="0" indent="0" algn="l" defTabSz="913853" rtl="0" eaLnBrk="1" fontAlgn="auto" latinLnBrk="0" hangingPunct="1">
              <a:lnSpc>
                <a:spcPct val="100000"/>
              </a:lnSpc>
              <a:spcBef>
                <a:spcPts val="0"/>
              </a:spcBef>
              <a:spcAft>
                <a:spcPts val="1176"/>
              </a:spcAft>
              <a:buClrTx/>
              <a:buSzTx/>
              <a:buFontTx/>
              <a:buNone/>
              <a:tabLst/>
              <a:defRPr/>
            </a:pPr>
            <a:r>
              <a:rPr kumimoji="0" lang="en-US" sz="1961"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.NET Standard allows sharing code, binaries and skills between .NET client, server and all of its flavors.</a:t>
            </a:r>
          </a:p>
          <a:p>
            <a:pPr marL="280121" marR="0" lvl="0" indent="-280121" algn="l" defTabSz="913853" rtl="0" eaLnBrk="1" fontAlgn="auto" latinLnBrk="0" hangingPunct="1">
              <a:lnSpc>
                <a:spcPct val="100000"/>
              </a:lnSpc>
              <a:spcBef>
                <a:spcPts val="0"/>
              </a:spcBef>
              <a:spcAft>
                <a:spcPts val="1176"/>
              </a:spcAft>
              <a:buClrTx/>
              <a:buSzTx/>
              <a:buFont typeface="Arial" panose="020B0604020202020204" pitchFamily="34" charset="0"/>
              <a:buChar char="•"/>
              <a:tabLst/>
              <a:defRPr/>
            </a:pPr>
            <a:r>
              <a:rPr kumimoji="0" lang="en-US" sz="1961" b="0" i="0" u="none" strike="noStrike" kern="1200" cap="none" spc="0" normalizeH="0" baseline="0" noProof="0" dirty="0">
                <a:ln>
                  <a:noFill/>
                </a:ln>
                <a:solidFill>
                  <a:srgbClr val="FFFFFF"/>
                </a:solidFill>
                <a:effectLst/>
                <a:uLnTx/>
                <a:uFillTx/>
                <a:latin typeface="Segoe UI"/>
                <a:ea typeface="+mn-ea"/>
                <a:cs typeface="+mn-cs"/>
              </a:rPr>
              <a:t>.NET Standard provides a specification for any platform to implement (conceptually similar to HTML)</a:t>
            </a:r>
          </a:p>
          <a:p>
            <a:pPr marL="280121" marR="0" lvl="0" indent="-280121" algn="l" defTabSz="913853" rtl="0" eaLnBrk="1" fontAlgn="auto" latinLnBrk="0" hangingPunct="1">
              <a:lnSpc>
                <a:spcPct val="100000"/>
              </a:lnSpc>
              <a:spcBef>
                <a:spcPts val="0"/>
              </a:spcBef>
              <a:spcAft>
                <a:spcPts val="1176"/>
              </a:spcAft>
              <a:buClrTx/>
              <a:buSzTx/>
              <a:buFont typeface="Arial" panose="020B0604020202020204" pitchFamily="34" charset="0"/>
              <a:buChar char="•"/>
              <a:tabLst/>
              <a:defRPr/>
            </a:pPr>
            <a:r>
              <a:rPr kumimoji="0" lang="en-US" sz="1961" b="0" i="0" u="none" strike="noStrike" kern="1200" cap="none" spc="0" normalizeH="0" baseline="0" noProof="0" dirty="0">
                <a:ln>
                  <a:noFill/>
                </a:ln>
                <a:solidFill>
                  <a:srgbClr val="FFFFFF"/>
                </a:solidFill>
                <a:effectLst/>
                <a:uLnTx/>
                <a:uFillTx/>
                <a:latin typeface="Segoe UI"/>
                <a:ea typeface="+mn-ea"/>
                <a:cs typeface="+mn-cs"/>
              </a:rPr>
              <a:t>All .NET runtimes provided by Microsoft are implementing the standard</a:t>
            </a:r>
          </a:p>
        </p:txBody>
      </p:sp>
    </p:spTree>
    <p:extLst>
      <p:ext uri="{BB962C8B-B14F-4D97-AF65-F5344CB8AC3E}">
        <p14:creationId xmlns:p14="http://schemas.microsoft.com/office/powerpoint/2010/main" val="40620973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Connector 38"/>
          <p:cNvCxnSpPr>
            <a:cxnSpLocks/>
            <a:endCxn id="14" idx="2"/>
          </p:cNvCxnSpPr>
          <p:nvPr/>
        </p:nvCxnSpPr>
        <p:spPr>
          <a:xfrm flipV="1">
            <a:off x="6320104" y="4304991"/>
            <a:ext cx="1" cy="759152"/>
          </a:xfrm>
          <a:prstGeom prst="line">
            <a:avLst/>
          </a:prstGeom>
          <a:ln w="38100">
            <a:headEnd type="triangle"/>
            <a:tailEnd type="none"/>
          </a:ln>
        </p:spPr>
        <p:style>
          <a:lnRef idx="1">
            <a:schemeClr val="accent2"/>
          </a:lnRef>
          <a:fillRef idx="0">
            <a:schemeClr val="accent2"/>
          </a:fillRef>
          <a:effectRef idx="0">
            <a:schemeClr val="accent2"/>
          </a:effectRef>
          <a:fontRef idx="minor">
            <a:schemeClr val="tx1"/>
          </a:fontRef>
        </p:style>
      </p:cxnSp>
      <p:sp>
        <p:nvSpPr>
          <p:cNvPr id="36" name="Rectangle 35"/>
          <p:cNvSpPr/>
          <p:nvPr/>
        </p:nvSpPr>
        <p:spPr bwMode="auto">
          <a:xfrm>
            <a:off x="3107122" y="2404466"/>
            <a:ext cx="6431057" cy="590663"/>
          </a:xfrm>
          <a:custGeom>
            <a:avLst/>
            <a:gdLst>
              <a:gd name="connsiteX0" fmla="*/ 0 w 5394901"/>
              <a:gd name="connsiteY0" fmla="*/ 0 h 274317"/>
              <a:gd name="connsiteX1" fmla="*/ 5394901 w 5394901"/>
              <a:gd name="connsiteY1" fmla="*/ 0 h 274317"/>
              <a:gd name="connsiteX2" fmla="*/ 5394901 w 5394901"/>
              <a:gd name="connsiteY2" fmla="*/ 274317 h 274317"/>
              <a:gd name="connsiteX3" fmla="*/ 0 w 5394901"/>
              <a:gd name="connsiteY3" fmla="*/ 274317 h 274317"/>
              <a:gd name="connsiteX4" fmla="*/ 0 w 5394901"/>
              <a:gd name="connsiteY4" fmla="*/ 0 h 274317"/>
              <a:gd name="connsiteX0" fmla="*/ 5394901 w 5394901"/>
              <a:gd name="connsiteY0" fmla="*/ 0 h 274317"/>
              <a:gd name="connsiteX1" fmla="*/ 5394901 w 5394901"/>
              <a:gd name="connsiteY1" fmla="*/ 274317 h 274317"/>
              <a:gd name="connsiteX2" fmla="*/ 0 w 5394901"/>
              <a:gd name="connsiteY2" fmla="*/ 274317 h 274317"/>
              <a:gd name="connsiteX3" fmla="*/ 91440 w 5394901"/>
              <a:gd name="connsiteY3" fmla="*/ 91440 h 274317"/>
              <a:gd name="connsiteX0" fmla="*/ 5394901 w 5394901"/>
              <a:gd name="connsiteY0" fmla="*/ 43031 h 317348"/>
              <a:gd name="connsiteX1" fmla="*/ 5394901 w 5394901"/>
              <a:gd name="connsiteY1" fmla="*/ 317348 h 317348"/>
              <a:gd name="connsiteX2" fmla="*/ 0 w 5394901"/>
              <a:gd name="connsiteY2" fmla="*/ 317348 h 317348"/>
              <a:gd name="connsiteX3" fmla="*/ 10758 w 5394901"/>
              <a:gd name="connsiteY3" fmla="*/ 0 h 317348"/>
              <a:gd name="connsiteX0" fmla="*/ 5397590 w 5397590"/>
              <a:gd name="connsiteY0" fmla="*/ 49754 h 324071"/>
              <a:gd name="connsiteX1" fmla="*/ 5397590 w 5397590"/>
              <a:gd name="connsiteY1" fmla="*/ 324071 h 324071"/>
              <a:gd name="connsiteX2" fmla="*/ 2689 w 5397590"/>
              <a:gd name="connsiteY2" fmla="*/ 324071 h 324071"/>
              <a:gd name="connsiteX3" fmla="*/ 0 w 5397590"/>
              <a:gd name="connsiteY3" fmla="*/ 0 h 324071"/>
              <a:gd name="connsiteX0" fmla="*/ 5397590 w 5397590"/>
              <a:gd name="connsiteY0" fmla="*/ 0 h 361722"/>
              <a:gd name="connsiteX1" fmla="*/ 5397590 w 5397590"/>
              <a:gd name="connsiteY1" fmla="*/ 361722 h 361722"/>
              <a:gd name="connsiteX2" fmla="*/ 2689 w 5397590"/>
              <a:gd name="connsiteY2" fmla="*/ 361722 h 361722"/>
              <a:gd name="connsiteX3" fmla="*/ 0 w 5397590"/>
              <a:gd name="connsiteY3" fmla="*/ 37651 h 361722"/>
            </a:gdLst>
            <a:ahLst/>
            <a:cxnLst>
              <a:cxn ang="0">
                <a:pos x="connsiteX0" y="connsiteY0"/>
              </a:cxn>
              <a:cxn ang="0">
                <a:pos x="connsiteX1" y="connsiteY1"/>
              </a:cxn>
              <a:cxn ang="0">
                <a:pos x="connsiteX2" y="connsiteY2"/>
              </a:cxn>
              <a:cxn ang="0">
                <a:pos x="connsiteX3" y="connsiteY3"/>
              </a:cxn>
            </a:cxnLst>
            <a:rect l="l" t="t" r="r" b="b"/>
            <a:pathLst>
              <a:path w="5397590" h="361722">
                <a:moveTo>
                  <a:pt x="5397590" y="0"/>
                </a:moveTo>
                <a:lnTo>
                  <a:pt x="5397590" y="361722"/>
                </a:lnTo>
                <a:lnTo>
                  <a:pt x="2689" y="361722"/>
                </a:lnTo>
                <a:cubicBezTo>
                  <a:pt x="2689" y="270283"/>
                  <a:pt x="0" y="37651"/>
                  <a:pt x="0" y="37651"/>
                </a:cubicBezTo>
              </a:path>
            </a:pathLst>
          </a:custGeom>
          <a:ln w="38100">
            <a:headEnd type="none"/>
            <a:tailEnd type="none"/>
          </a:ln>
        </p:spPr>
        <p:style>
          <a:lnRef idx="1">
            <a:schemeClr val="accent2"/>
          </a:lnRef>
          <a:fillRef idx="0">
            <a:schemeClr val="accent2"/>
          </a:fillRef>
          <a:effectRef idx="0">
            <a:schemeClr val="accent2"/>
          </a:effectRef>
          <a:fontRef idx="minor">
            <a:schemeClr val="tx1"/>
          </a:fontRef>
        </p:style>
        <p:txBody>
          <a:bodyPr vert="horz" wrap="square" lIns="0" tIns="45713" rIns="0" bIns="45713" numCol="1" rtlCol="0" anchor="ctr" anchorCtr="0" compatLnSpc="1">
            <a:prstTxWarp prst="textNoShape">
              <a:avLst/>
            </a:prstTxWarp>
          </a:bodyPr>
          <a:lstStyle/>
          <a:p>
            <a:pPr algn="ctr" defTabSz="913927" fontAlgn="base">
              <a:spcBef>
                <a:spcPct val="0"/>
              </a:spcBef>
              <a:spcAft>
                <a:spcPct val="0"/>
              </a:spcAft>
            </a:pPr>
            <a:endParaRPr lang="en-US" sz="1961" kern="0" dirty="0">
              <a:gradFill>
                <a:gsLst>
                  <a:gs pos="5439">
                    <a:srgbClr val="F8F8F8"/>
                  </a:gs>
                  <a:gs pos="10000">
                    <a:srgbClr val="F8F8F8"/>
                  </a:gs>
                </a:gsLst>
                <a:lin ang="5400000" scaled="0"/>
              </a:gradFill>
              <a:latin typeface="Segoe UI"/>
            </a:endParaRPr>
          </a:p>
        </p:txBody>
      </p:sp>
      <p:sp>
        <p:nvSpPr>
          <p:cNvPr id="17" name="Title 16"/>
          <p:cNvSpPr>
            <a:spLocks noGrp="1"/>
          </p:cNvSpPr>
          <p:nvPr>
            <p:ph type="title"/>
          </p:nvPr>
        </p:nvSpPr>
        <p:spPr/>
        <p:txBody>
          <a:bodyPr/>
          <a:lstStyle/>
          <a:p>
            <a:r>
              <a:rPr lang="en-US" dirty="0"/>
              <a:t>.NET Standard 2.0 interoperability</a:t>
            </a:r>
          </a:p>
        </p:txBody>
      </p:sp>
      <p:sp>
        <p:nvSpPr>
          <p:cNvPr id="5" name="Rectangle 4"/>
          <p:cNvSpPr/>
          <p:nvPr/>
        </p:nvSpPr>
        <p:spPr bwMode="auto">
          <a:xfrm>
            <a:off x="8101920" y="5064143"/>
            <a:ext cx="2912555" cy="1165174"/>
          </a:xfrm>
          <a:prstGeom prst="rect">
            <a:avLst/>
          </a:prstGeom>
          <a:solidFill>
            <a:srgbClr val="505050"/>
          </a:solidFill>
          <a:ln w="25400" cap="flat" cmpd="sng" algn="ctr">
            <a:noFill/>
            <a:prstDash val="solid"/>
            <a:headEnd type="none" w="med" len="med"/>
            <a:tailEnd type="none" w="med" len="med"/>
          </a:ln>
          <a:effectLst/>
        </p:spPr>
        <p:txBody>
          <a:bodyPr vert="horz" wrap="square" lIns="179234" tIns="143387" rIns="179234" bIns="143387" numCol="1" rtlCol="0" anchor="ctr" anchorCtr="0" compatLnSpc="1">
            <a:prstTxWarp prst="textNoShape">
              <a:avLst/>
            </a:prstTxWarp>
          </a:bodyPr>
          <a:lstStyle/>
          <a:p>
            <a:pPr algn="ctr" defTabSz="894277">
              <a:lnSpc>
                <a:spcPct val="90000"/>
              </a:lnSpc>
              <a:defRPr/>
            </a:pPr>
            <a:r>
              <a:rPr lang="en-US" sz="1961" kern="0" dirty="0">
                <a:gradFill>
                  <a:gsLst>
                    <a:gs pos="0">
                      <a:srgbClr val="FFFFFF"/>
                    </a:gs>
                    <a:gs pos="100000">
                      <a:srgbClr val="FFFFFF"/>
                    </a:gs>
                  </a:gsLst>
                  <a:lin ang="5400000" scaled="1"/>
                </a:gradFill>
                <a:latin typeface="Segoe UI Semibold" panose="020B0702040204020203" pitchFamily="34" charset="0"/>
                <a:cs typeface="Segoe UI Semibold" panose="020B0702040204020203" pitchFamily="34" charset="0"/>
              </a:rPr>
              <a:t>EXISTING</a:t>
            </a:r>
          </a:p>
          <a:p>
            <a:pPr algn="ctr" defTabSz="894277">
              <a:lnSpc>
                <a:spcPct val="90000"/>
              </a:lnSpc>
              <a:defRPr/>
            </a:pPr>
            <a:r>
              <a:rPr lang="en-US" sz="1961" kern="0" dirty="0">
                <a:gradFill>
                  <a:gsLst>
                    <a:gs pos="0">
                      <a:srgbClr val="FFFFFF"/>
                    </a:gs>
                    <a:gs pos="100000">
                      <a:srgbClr val="FFFFFF"/>
                    </a:gs>
                  </a:gsLst>
                  <a:lin ang="5400000" scaled="1"/>
                </a:gradFill>
                <a:latin typeface="Segoe UI Semibold" panose="020B0702040204020203" pitchFamily="34" charset="0"/>
                <a:cs typeface="Segoe UI Semibold" panose="020B0702040204020203" pitchFamily="34" charset="0"/>
              </a:rPr>
              <a:t>.NET FRAMEWORK LIBRARY</a:t>
            </a:r>
          </a:p>
        </p:txBody>
      </p:sp>
      <p:sp>
        <p:nvSpPr>
          <p:cNvPr id="7" name="Rectangle 6"/>
          <p:cNvSpPr/>
          <p:nvPr/>
        </p:nvSpPr>
        <p:spPr bwMode="auto">
          <a:xfrm>
            <a:off x="1670864" y="5064143"/>
            <a:ext cx="2912555" cy="1165174"/>
          </a:xfrm>
          <a:prstGeom prst="rect">
            <a:avLst/>
          </a:prstGeom>
          <a:solidFill>
            <a:srgbClr val="D83B01"/>
          </a:solidFill>
          <a:ln w="25400" cap="flat" cmpd="sng" algn="ctr">
            <a:noFill/>
            <a:prstDash val="solid"/>
            <a:headEnd type="none" w="med" len="med"/>
            <a:tailEnd type="none" w="med" len="med"/>
          </a:ln>
          <a:effectLst/>
        </p:spPr>
        <p:txBody>
          <a:bodyPr vert="horz" wrap="square" lIns="179234" tIns="143387" rIns="179234" bIns="143387" numCol="1" rtlCol="0" anchor="ctr" anchorCtr="0" compatLnSpc="1">
            <a:prstTxWarp prst="textNoShape">
              <a:avLst/>
            </a:prstTxWarp>
          </a:bodyPr>
          <a:lstStyle/>
          <a:p>
            <a:pPr algn="ctr" defTabSz="894277">
              <a:lnSpc>
                <a:spcPct val="90000"/>
              </a:lnSpc>
              <a:defRPr/>
            </a:pPr>
            <a:r>
              <a:rPr lang="en-US" sz="1961" kern="0" dirty="0">
                <a:gradFill>
                  <a:gsLst>
                    <a:gs pos="0">
                      <a:srgbClr val="FFFFFF"/>
                    </a:gs>
                    <a:gs pos="100000">
                      <a:srgbClr val="FFFFFF"/>
                    </a:gs>
                  </a:gsLst>
                  <a:lin ang="5400000" scaled="1"/>
                </a:gradFill>
                <a:latin typeface="Segoe UI Semibold" panose="020B0702040204020203" pitchFamily="34" charset="0"/>
                <a:cs typeface="Segoe UI Semibold" panose="020B0702040204020203" pitchFamily="34" charset="0"/>
              </a:rPr>
              <a:t>EXISTING</a:t>
            </a:r>
          </a:p>
          <a:p>
            <a:pPr algn="ctr" defTabSz="894277">
              <a:lnSpc>
                <a:spcPct val="90000"/>
              </a:lnSpc>
              <a:defRPr/>
            </a:pPr>
            <a:r>
              <a:rPr lang="en-US" sz="1961" kern="0" dirty="0">
                <a:gradFill>
                  <a:gsLst>
                    <a:gs pos="0">
                      <a:srgbClr val="FFFFFF"/>
                    </a:gs>
                    <a:gs pos="100000">
                      <a:srgbClr val="FFFFFF"/>
                    </a:gs>
                  </a:gsLst>
                  <a:lin ang="5400000" scaled="1"/>
                </a:gradFill>
                <a:latin typeface="Segoe UI Semibold" panose="020B0702040204020203" pitchFamily="34" charset="0"/>
                <a:cs typeface="Segoe UI Semibold" panose="020B0702040204020203" pitchFamily="34" charset="0"/>
              </a:rPr>
              <a:t>.NET STANDARD LIBRARY</a:t>
            </a:r>
          </a:p>
        </p:txBody>
      </p:sp>
      <p:sp>
        <p:nvSpPr>
          <p:cNvPr id="8" name="Rectangle 7"/>
          <p:cNvSpPr/>
          <p:nvPr/>
        </p:nvSpPr>
        <p:spPr bwMode="auto">
          <a:xfrm>
            <a:off x="4886393" y="5041342"/>
            <a:ext cx="2912555" cy="1165174"/>
          </a:xfrm>
          <a:prstGeom prst="rect">
            <a:avLst/>
          </a:prstGeom>
          <a:solidFill>
            <a:srgbClr val="0078D7"/>
          </a:solidFill>
          <a:ln w="25400" cap="flat" cmpd="sng" algn="ctr">
            <a:noFill/>
            <a:prstDash val="solid"/>
            <a:headEnd type="none" w="med" len="med"/>
            <a:tailEnd type="none" w="med" len="med"/>
          </a:ln>
          <a:effectLst/>
        </p:spPr>
        <p:txBody>
          <a:bodyPr vert="horz" wrap="square" lIns="179234" tIns="143387" rIns="179234" bIns="143387" numCol="1" rtlCol="0" anchor="ctr" anchorCtr="0" compatLnSpc="1">
            <a:prstTxWarp prst="textNoShape">
              <a:avLst/>
            </a:prstTxWarp>
          </a:bodyPr>
          <a:lstStyle/>
          <a:p>
            <a:pPr algn="ctr" defTabSz="894277">
              <a:lnSpc>
                <a:spcPct val="90000"/>
              </a:lnSpc>
              <a:defRPr/>
            </a:pPr>
            <a:r>
              <a:rPr lang="en-US" sz="1961" kern="0" dirty="0">
                <a:gradFill>
                  <a:gsLst>
                    <a:gs pos="0">
                      <a:srgbClr val="FFFFFF"/>
                    </a:gs>
                    <a:gs pos="100000">
                      <a:srgbClr val="FFFFFF"/>
                    </a:gs>
                  </a:gsLst>
                  <a:lin ang="5400000" scaled="1"/>
                </a:gradFill>
                <a:latin typeface="Segoe UI Semibold" panose="020B0702040204020203" pitchFamily="34" charset="0"/>
                <a:cs typeface="Segoe UI Semibold" panose="020B0702040204020203" pitchFamily="34" charset="0"/>
              </a:rPr>
              <a:t>EXISTING</a:t>
            </a:r>
          </a:p>
          <a:p>
            <a:pPr algn="ctr" defTabSz="894277">
              <a:lnSpc>
                <a:spcPct val="90000"/>
              </a:lnSpc>
              <a:defRPr/>
            </a:pPr>
            <a:r>
              <a:rPr lang="en-US" sz="1961" kern="0" dirty="0">
                <a:gradFill>
                  <a:gsLst>
                    <a:gs pos="0">
                      <a:srgbClr val="FFFFFF"/>
                    </a:gs>
                    <a:gs pos="100000">
                      <a:srgbClr val="FFFFFF"/>
                    </a:gs>
                  </a:gsLst>
                  <a:lin ang="5400000" scaled="1"/>
                </a:gradFill>
                <a:latin typeface="Segoe UI Semibold" panose="020B0702040204020203" pitchFamily="34" charset="0"/>
                <a:cs typeface="Segoe UI Semibold" panose="020B0702040204020203" pitchFamily="34" charset="0"/>
              </a:rPr>
              <a:t>PORTABLE CLASS LIBRARY</a:t>
            </a:r>
          </a:p>
        </p:txBody>
      </p:sp>
      <p:sp>
        <p:nvSpPr>
          <p:cNvPr id="9" name="TextBox 8"/>
          <p:cNvSpPr txBox="1"/>
          <p:nvPr/>
        </p:nvSpPr>
        <p:spPr>
          <a:xfrm>
            <a:off x="1659758" y="1641561"/>
            <a:ext cx="2912555" cy="985917"/>
          </a:xfrm>
          <a:prstGeom prst="rect">
            <a:avLst/>
          </a:prstGeom>
          <a:solidFill>
            <a:srgbClr val="D2D2D2"/>
          </a:solidFill>
        </p:spPr>
        <p:txBody>
          <a:bodyPr wrap="square" lIns="179234" tIns="143387" rIns="179234" bIns="143387" rtlCol="0" anchor="ctr">
            <a:noAutofit/>
          </a:bodyPr>
          <a:lstStyle/>
          <a:p>
            <a:pPr algn="ctr" defTabSz="895870">
              <a:lnSpc>
                <a:spcPct val="90000"/>
              </a:lnSpc>
              <a:defRPr/>
            </a:pPr>
            <a:r>
              <a:rPr lang="en-US" sz="1567" kern="0" dirty="0">
                <a:solidFill>
                  <a:sysClr val="windowText" lastClr="000000"/>
                </a:solidFill>
                <a:latin typeface="Segoe UI Semibold" panose="020B0702040204020203" pitchFamily="34" charset="0"/>
                <a:cs typeface="Segoe UI Semibold" panose="020B0702040204020203" pitchFamily="34" charset="0"/>
              </a:rPr>
              <a:t>MY </a:t>
            </a:r>
          </a:p>
          <a:p>
            <a:pPr algn="ctr" defTabSz="895870">
              <a:lnSpc>
                <a:spcPct val="90000"/>
              </a:lnSpc>
              <a:defRPr/>
            </a:pPr>
            <a:r>
              <a:rPr lang="en-US" sz="1567" kern="0" dirty="0">
                <a:solidFill>
                  <a:sysClr val="windowText" lastClr="000000"/>
                </a:solidFill>
                <a:latin typeface="Segoe UI Semibold" panose="020B0702040204020203" pitchFamily="34" charset="0"/>
                <a:cs typeface="Segoe UI Semibold" panose="020B0702040204020203" pitchFamily="34" charset="0"/>
              </a:rPr>
              <a:t>.NET FRAMEWORK </a:t>
            </a:r>
          </a:p>
          <a:p>
            <a:pPr algn="ctr" defTabSz="895870">
              <a:lnSpc>
                <a:spcPct val="90000"/>
              </a:lnSpc>
              <a:defRPr/>
            </a:pPr>
            <a:r>
              <a:rPr lang="en-US" sz="1567" kern="0" dirty="0">
                <a:solidFill>
                  <a:sysClr val="windowText" lastClr="000000"/>
                </a:solidFill>
                <a:latin typeface="Segoe UI Semibold" panose="020B0702040204020203" pitchFamily="34" charset="0"/>
                <a:cs typeface="Segoe UI Semibold" panose="020B0702040204020203" pitchFamily="34" charset="0"/>
              </a:rPr>
              <a:t>APP</a:t>
            </a:r>
          </a:p>
        </p:txBody>
      </p:sp>
      <p:sp>
        <p:nvSpPr>
          <p:cNvPr id="14" name="TextBox 13"/>
          <p:cNvSpPr txBox="1"/>
          <p:nvPr/>
        </p:nvSpPr>
        <p:spPr>
          <a:xfrm>
            <a:off x="3676024" y="3363792"/>
            <a:ext cx="5288161" cy="941199"/>
          </a:xfrm>
          <a:prstGeom prst="rect">
            <a:avLst/>
          </a:prstGeom>
          <a:solidFill>
            <a:srgbClr val="FF8C00"/>
          </a:solidFill>
        </p:spPr>
        <p:txBody>
          <a:bodyPr wrap="square" lIns="179234" tIns="143387" rIns="179234" bIns="143387"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defTabSz="913873">
              <a:defRPr/>
            </a:pPr>
            <a:r>
              <a:rPr lang="en-US" sz="1961" dirty="0">
                <a:solidFill>
                  <a:srgbClr val="FFFFFF"/>
                </a:solidFill>
              </a:rPr>
              <a:t>MY STANDARD LIBRARY</a:t>
            </a:r>
          </a:p>
        </p:txBody>
      </p:sp>
      <p:sp>
        <p:nvSpPr>
          <p:cNvPr id="20" name="TextBox 19"/>
          <p:cNvSpPr txBox="1"/>
          <p:nvPr/>
        </p:nvSpPr>
        <p:spPr>
          <a:xfrm>
            <a:off x="4886393" y="1641560"/>
            <a:ext cx="2912555" cy="985917"/>
          </a:xfrm>
          <a:prstGeom prst="rect">
            <a:avLst/>
          </a:prstGeom>
          <a:solidFill>
            <a:srgbClr val="D2D2D2"/>
          </a:solidFill>
        </p:spPr>
        <p:txBody>
          <a:bodyPr wrap="square" lIns="179234" tIns="143387" rIns="179234" bIns="143387" rtlCol="0" anchor="ctr">
            <a:noAutofit/>
          </a:bodyPr>
          <a:lstStyle/>
          <a:p>
            <a:pPr algn="ctr" defTabSz="895870">
              <a:lnSpc>
                <a:spcPct val="90000"/>
              </a:lnSpc>
              <a:defRPr/>
            </a:pPr>
            <a:r>
              <a:rPr lang="en-US" sz="1567" kern="0" dirty="0">
                <a:solidFill>
                  <a:sysClr val="windowText" lastClr="000000"/>
                </a:solidFill>
                <a:latin typeface="Segoe UI Semibold" panose="020B0702040204020203" pitchFamily="34" charset="0"/>
                <a:cs typeface="Segoe UI Semibold" panose="020B0702040204020203" pitchFamily="34" charset="0"/>
              </a:rPr>
              <a:t>MY </a:t>
            </a:r>
          </a:p>
          <a:p>
            <a:pPr algn="ctr" defTabSz="895870">
              <a:lnSpc>
                <a:spcPct val="90000"/>
              </a:lnSpc>
              <a:defRPr/>
            </a:pPr>
            <a:r>
              <a:rPr lang="en-US" sz="1567" kern="0" dirty="0">
                <a:solidFill>
                  <a:sysClr val="windowText" lastClr="000000"/>
                </a:solidFill>
                <a:latin typeface="Segoe UI Semibold" panose="020B0702040204020203" pitchFamily="34" charset="0"/>
                <a:cs typeface="Segoe UI Semibold" panose="020B0702040204020203" pitchFamily="34" charset="0"/>
              </a:rPr>
              <a:t>.NET CORE </a:t>
            </a:r>
          </a:p>
          <a:p>
            <a:pPr algn="ctr" defTabSz="895870">
              <a:lnSpc>
                <a:spcPct val="90000"/>
              </a:lnSpc>
              <a:defRPr/>
            </a:pPr>
            <a:r>
              <a:rPr lang="en-US" sz="1567" kern="0" dirty="0">
                <a:solidFill>
                  <a:sysClr val="windowText" lastClr="000000"/>
                </a:solidFill>
                <a:latin typeface="Segoe UI Semibold" panose="020B0702040204020203" pitchFamily="34" charset="0"/>
                <a:cs typeface="Segoe UI Semibold" panose="020B0702040204020203" pitchFamily="34" charset="0"/>
              </a:rPr>
              <a:t>APP</a:t>
            </a:r>
          </a:p>
        </p:txBody>
      </p:sp>
      <p:sp>
        <p:nvSpPr>
          <p:cNvPr id="21" name="TextBox 20"/>
          <p:cNvSpPr txBox="1"/>
          <p:nvPr/>
        </p:nvSpPr>
        <p:spPr>
          <a:xfrm>
            <a:off x="8113028" y="1642571"/>
            <a:ext cx="2912555" cy="985917"/>
          </a:xfrm>
          <a:prstGeom prst="rect">
            <a:avLst/>
          </a:prstGeom>
          <a:solidFill>
            <a:srgbClr val="D2D2D2"/>
          </a:solidFill>
        </p:spPr>
        <p:txBody>
          <a:bodyPr wrap="square" lIns="179234" tIns="143387" rIns="179234" bIns="143387" rtlCol="0" anchor="ctr">
            <a:noAutofit/>
          </a:bodyPr>
          <a:lstStyle/>
          <a:p>
            <a:pPr algn="ctr" defTabSz="895870">
              <a:lnSpc>
                <a:spcPct val="90000"/>
              </a:lnSpc>
              <a:defRPr/>
            </a:pPr>
            <a:r>
              <a:rPr lang="en-US" sz="1567" kern="0" dirty="0">
                <a:solidFill>
                  <a:sysClr val="windowText" lastClr="000000"/>
                </a:solidFill>
                <a:latin typeface="Segoe UI Semibold" panose="020B0702040204020203" pitchFamily="34" charset="0"/>
                <a:cs typeface="Segoe UI Semibold" panose="020B0702040204020203" pitchFamily="34" charset="0"/>
              </a:rPr>
              <a:t>MY </a:t>
            </a:r>
          </a:p>
          <a:p>
            <a:pPr algn="ctr" defTabSz="895870">
              <a:lnSpc>
                <a:spcPct val="90000"/>
              </a:lnSpc>
              <a:defRPr/>
            </a:pPr>
            <a:r>
              <a:rPr lang="en-US" sz="1567" kern="0" dirty="0">
                <a:solidFill>
                  <a:sysClr val="windowText" lastClr="000000"/>
                </a:solidFill>
                <a:latin typeface="Segoe UI Semibold" panose="020B0702040204020203" pitchFamily="34" charset="0"/>
                <a:cs typeface="Segoe UI Semibold" panose="020B0702040204020203" pitchFamily="34" charset="0"/>
              </a:rPr>
              <a:t>XAMARIN</a:t>
            </a:r>
          </a:p>
          <a:p>
            <a:pPr algn="ctr" defTabSz="895870">
              <a:lnSpc>
                <a:spcPct val="90000"/>
              </a:lnSpc>
              <a:defRPr/>
            </a:pPr>
            <a:r>
              <a:rPr lang="en-US" sz="1567" kern="0" dirty="0">
                <a:solidFill>
                  <a:sysClr val="windowText" lastClr="000000"/>
                </a:solidFill>
                <a:latin typeface="Segoe UI Semibold" panose="020B0702040204020203" pitchFamily="34" charset="0"/>
                <a:cs typeface="Segoe UI Semibold" panose="020B0702040204020203" pitchFamily="34" charset="0"/>
              </a:rPr>
              <a:t>APP</a:t>
            </a:r>
          </a:p>
        </p:txBody>
      </p:sp>
      <p:cxnSp>
        <p:nvCxnSpPr>
          <p:cNvPr id="23" name="Straight Connector 22"/>
          <p:cNvCxnSpPr/>
          <p:nvPr/>
        </p:nvCxnSpPr>
        <p:spPr>
          <a:xfrm flipH="1">
            <a:off x="6322650" y="2626464"/>
            <a:ext cx="1" cy="737328"/>
          </a:xfrm>
          <a:prstGeom prst="line">
            <a:avLst/>
          </a:prstGeom>
          <a:ln w="38100">
            <a:headEnd type="none"/>
            <a:tailEnd type="triangle"/>
          </a:ln>
        </p:spPr>
        <p:style>
          <a:lnRef idx="1">
            <a:schemeClr val="accent2"/>
          </a:lnRef>
          <a:fillRef idx="0">
            <a:schemeClr val="accent2"/>
          </a:fillRef>
          <a:effectRef idx="0">
            <a:schemeClr val="accent2"/>
          </a:effectRef>
          <a:fontRef idx="minor">
            <a:schemeClr val="tx1"/>
          </a:fontRef>
        </p:style>
      </p:cxnSp>
      <p:cxnSp>
        <p:nvCxnSpPr>
          <p:cNvPr id="4" name="Straight Arrow Connector 3"/>
          <p:cNvCxnSpPr>
            <a:cxnSpLocks/>
            <a:stCxn id="14" idx="2"/>
            <a:endCxn id="5" idx="0"/>
          </p:cNvCxnSpPr>
          <p:nvPr/>
        </p:nvCxnSpPr>
        <p:spPr>
          <a:xfrm rot="16200000" flipH="1">
            <a:off x="7559576" y="3065520"/>
            <a:ext cx="759151" cy="3238093"/>
          </a:xfrm>
          <a:prstGeom prst="bentConnector3">
            <a:avLst>
              <a:gd name="adj1" fmla="val 50000"/>
            </a:avLst>
          </a:prstGeom>
          <a:ln w="38100">
            <a:headEnd type="none"/>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3"/>
          <p:cNvCxnSpPr>
            <a:cxnSpLocks/>
            <a:stCxn id="14" idx="2"/>
            <a:endCxn id="7" idx="0"/>
          </p:cNvCxnSpPr>
          <p:nvPr/>
        </p:nvCxnSpPr>
        <p:spPr>
          <a:xfrm rot="5400000">
            <a:off x="4344049" y="3088086"/>
            <a:ext cx="759151" cy="3192962"/>
          </a:xfrm>
          <a:prstGeom prst="bentConnector3">
            <a:avLst>
              <a:gd name="adj1" fmla="val 50000"/>
            </a:avLst>
          </a:prstGeom>
          <a:ln w="38100">
            <a:headEnd type="none"/>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847947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0068" y="292405"/>
            <a:ext cx="10514108" cy="1325375"/>
          </a:xfrm>
        </p:spPr>
        <p:txBody>
          <a:bodyPr/>
          <a:lstStyle/>
          <a:p>
            <a:r>
              <a:rPr lang="en-US" dirty="0"/>
              <a:t>.NET Standard 2.0</a:t>
            </a:r>
          </a:p>
        </p:txBody>
      </p:sp>
      <p:sp>
        <p:nvSpPr>
          <p:cNvPr id="6" name="Text Placeholder 5"/>
          <p:cNvSpPr>
            <a:spLocks noGrp="1"/>
          </p:cNvSpPr>
          <p:nvPr>
            <p:ph type="body" sz="quarter" idx="10"/>
          </p:nvPr>
        </p:nvSpPr>
        <p:spPr>
          <a:xfrm>
            <a:off x="452948" y="3724117"/>
            <a:ext cx="8066678" cy="1468276"/>
          </a:xfrm>
        </p:spPr>
        <p:txBody>
          <a:bodyPr/>
          <a:lstStyle/>
          <a:p>
            <a:pPr>
              <a:spcBef>
                <a:spcPts val="2941"/>
              </a:spcBef>
            </a:pPr>
            <a:r>
              <a:rPr lang="en-US" dirty="0">
                <a:gradFill>
                  <a:gsLst>
                    <a:gs pos="13072">
                      <a:schemeClr val="tx2"/>
                    </a:gs>
                    <a:gs pos="67000">
                      <a:schemeClr val="tx2"/>
                    </a:gs>
                  </a:gsLst>
                  <a:lin ang="5400000" scaled="0"/>
                </a:gradFill>
              </a:rPr>
              <a:t>Vastly improved API support</a:t>
            </a:r>
          </a:p>
          <a:p>
            <a:pPr lvl="1">
              <a:spcBef>
                <a:spcPts val="784"/>
              </a:spcBef>
            </a:pPr>
            <a:r>
              <a:rPr lang="en-US" sz="1961" dirty="0"/>
              <a:t>Extended to cover intersection between .NET Framework and </a:t>
            </a:r>
            <a:r>
              <a:rPr lang="en-US" sz="1961" dirty="0" err="1"/>
              <a:t>Xamarin</a:t>
            </a:r>
            <a:endParaRPr lang="en-US" sz="1961" dirty="0"/>
          </a:p>
          <a:p>
            <a:pPr lvl="1">
              <a:spcBef>
                <a:spcPts val="784"/>
              </a:spcBef>
            </a:pPr>
            <a:r>
              <a:rPr lang="en-US" sz="1961" dirty="0"/>
              <a:t>Also makes .NET Core 2.0 bigger as it implements .NET Standard 2.0</a:t>
            </a:r>
          </a:p>
        </p:txBody>
      </p:sp>
      <p:sp>
        <p:nvSpPr>
          <p:cNvPr id="2" name="TextBox 1"/>
          <p:cNvSpPr txBox="1"/>
          <p:nvPr/>
        </p:nvSpPr>
        <p:spPr>
          <a:xfrm>
            <a:off x="9057373" y="1393025"/>
            <a:ext cx="3047412" cy="2240744"/>
          </a:xfrm>
          <a:prstGeom prst="rect">
            <a:avLst/>
          </a:prstGeom>
          <a:solidFill>
            <a:schemeClr val="bg1"/>
          </a:solidFill>
          <a:ln>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none" lIns="182828" tIns="146263" rIns="182828" bIns="146263" rtlCol="0">
            <a:noAutofit/>
          </a:bodyPr>
          <a:lstStyle/>
          <a:p>
            <a:pPr defTabSz="914225">
              <a:lnSpc>
                <a:spcPct val="90000"/>
              </a:lnSpc>
              <a:spcBef>
                <a:spcPts val="588"/>
              </a:spcBef>
            </a:pPr>
            <a:r>
              <a:rPr lang="en-US" sz="7840" spc="-294" dirty="0">
                <a:gradFill>
                  <a:gsLst>
                    <a:gs pos="28758">
                      <a:srgbClr val="6E3382"/>
                    </a:gs>
                    <a:gs pos="63000">
                      <a:srgbClr val="6E3382"/>
                    </a:gs>
                  </a:gsLst>
                  <a:lin ang="5400000" scaled="0"/>
                </a:gradFill>
                <a:latin typeface="Segoe UI Light"/>
              </a:rPr>
              <a:t>~70%</a:t>
            </a:r>
          </a:p>
          <a:p>
            <a:pPr defTabSz="914225">
              <a:lnSpc>
                <a:spcPct val="90000"/>
              </a:lnSpc>
              <a:spcBef>
                <a:spcPts val="588"/>
              </a:spcBef>
            </a:pPr>
            <a:r>
              <a:rPr lang="en-US" sz="1961" dirty="0">
                <a:gradFill>
                  <a:gsLst>
                    <a:gs pos="1250">
                      <a:srgbClr val="505050"/>
                    </a:gs>
                    <a:gs pos="100000">
                      <a:srgbClr val="505050"/>
                    </a:gs>
                  </a:gsLst>
                  <a:lin ang="5400000" scaled="0"/>
                </a:gradFill>
                <a:latin typeface="Segoe UI"/>
              </a:rPr>
              <a:t>of </a:t>
            </a:r>
            <a:r>
              <a:rPr lang="en-US" sz="1961" dirty="0" err="1">
                <a:gradFill>
                  <a:gsLst>
                    <a:gs pos="1250">
                      <a:srgbClr val="505050"/>
                    </a:gs>
                    <a:gs pos="100000">
                      <a:srgbClr val="505050"/>
                    </a:gs>
                  </a:gsLst>
                  <a:lin ang="5400000" scaled="0"/>
                </a:gradFill>
                <a:latin typeface="Segoe UI"/>
              </a:rPr>
              <a:t>NuGet</a:t>
            </a:r>
            <a:r>
              <a:rPr lang="en-US" sz="1961" dirty="0">
                <a:gradFill>
                  <a:gsLst>
                    <a:gs pos="1250">
                      <a:srgbClr val="505050"/>
                    </a:gs>
                    <a:gs pos="100000">
                      <a:srgbClr val="505050"/>
                    </a:gs>
                  </a:gsLst>
                  <a:lin ang="5400000" scaled="0"/>
                </a:gradFill>
                <a:latin typeface="Segoe UI"/>
              </a:rPr>
              <a:t> packages</a:t>
            </a:r>
          </a:p>
          <a:p>
            <a:pPr defTabSz="914225">
              <a:lnSpc>
                <a:spcPct val="90000"/>
              </a:lnSpc>
              <a:spcBef>
                <a:spcPts val="588"/>
              </a:spcBef>
            </a:pPr>
            <a:r>
              <a:rPr lang="en-US" sz="1961" dirty="0">
                <a:gradFill>
                  <a:gsLst>
                    <a:gs pos="1250">
                      <a:srgbClr val="505050"/>
                    </a:gs>
                    <a:gs pos="100000">
                      <a:srgbClr val="505050"/>
                    </a:gs>
                  </a:gsLst>
                  <a:lin ang="5400000" scaled="0"/>
                </a:gradFill>
                <a:latin typeface="Segoe UI"/>
              </a:rPr>
              <a:t>are API compatible</a:t>
            </a:r>
          </a:p>
        </p:txBody>
      </p:sp>
      <p:sp>
        <p:nvSpPr>
          <p:cNvPr id="7" name="TextBox 6"/>
          <p:cNvSpPr txBox="1"/>
          <p:nvPr/>
        </p:nvSpPr>
        <p:spPr>
          <a:xfrm>
            <a:off x="9057373" y="3724117"/>
            <a:ext cx="3047412" cy="2240744"/>
          </a:xfrm>
          <a:prstGeom prst="rect">
            <a:avLst/>
          </a:prstGeom>
          <a:solidFill>
            <a:schemeClr val="bg1"/>
          </a:solidFill>
          <a:ln w="10795">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lIns="182828" tIns="146263" rIns="182828" bIns="146263" rtlCol="0">
            <a:noAutofit/>
          </a:bodyPr>
          <a:lstStyle/>
          <a:p>
            <a:pPr defTabSz="914225">
              <a:lnSpc>
                <a:spcPct val="90000"/>
              </a:lnSpc>
              <a:spcBef>
                <a:spcPts val="588"/>
              </a:spcBef>
            </a:pPr>
            <a:r>
              <a:rPr lang="en-US" sz="7840" spc="-294" dirty="0">
                <a:gradFill>
                  <a:gsLst>
                    <a:gs pos="28758">
                      <a:srgbClr val="6E3382"/>
                    </a:gs>
                    <a:gs pos="63000">
                      <a:srgbClr val="6E3382"/>
                    </a:gs>
                  </a:gsLst>
                  <a:lin ang="5400000" scaled="0"/>
                </a:gradFill>
                <a:latin typeface="Segoe UI Light"/>
              </a:rPr>
              <a:t>+20K</a:t>
            </a:r>
          </a:p>
          <a:p>
            <a:pPr defTabSz="914225">
              <a:lnSpc>
                <a:spcPct val="90000"/>
              </a:lnSpc>
              <a:spcBef>
                <a:spcPts val="588"/>
              </a:spcBef>
            </a:pPr>
            <a:r>
              <a:rPr lang="en-US" sz="1961" dirty="0">
                <a:gradFill>
                  <a:gsLst>
                    <a:gs pos="1250">
                      <a:srgbClr val="505050"/>
                    </a:gs>
                    <a:gs pos="100000">
                      <a:srgbClr val="505050"/>
                    </a:gs>
                  </a:gsLst>
                  <a:lin ang="5400000" scaled="0"/>
                </a:gradFill>
                <a:latin typeface="Segoe UI"/>
              </a:rPr>
              <a:t>More APIs than</a:t>
            </a:r>
          </a:p>
          <a:p>
            <a:pPr defTabSz="914225">
              <a:lnSpc>
                <a:spcPct val="90000"/>
              </a:lnSpc>
              <a:spcBef>
                <a:spcPts val="588"/>
              </a:spcBef>
            </a:pPr>
            <a:r>
              <a:rPr lang="en-US" sz="1961" dirty="0">
                <a:gradFill>
                  <a:gsLst>
                    <a:gs pos="1250">
                      <a:srgbClr val="505050"/>
                    </a:gs>
                    <a:gs pos="100000">
                      <a:srgbClr val="505050"/>
                    </a:gs>
                  </a:gsLst>
                  <a:lin ang="5400000" scaled="0"/>
                </a:gradFill>
                <a:latin typeface="Segoe UI"/>
              </a:rPr>
              <a:t>.NET Standard 1.x</a:t>
            </a:r>
          </a:p>
        </p:txBody>
      </p:sp>
      <p:sp>
        <p:nvSpPr>
          <p:cNvPr id="8" name="Text Placeholder 5"/>
          <p:cNvSpPr txBox="1">
            <a:spLocks/>
          </p:cNvSpPr>
          <p:nvPr/>
        </p:nvSpPr>
        <p:spPr>
          <a:xfrm>
            <a:off x="452948" y="1393025"/>
            <a:ext cx="8502078" cy="1818020"/>
          </a:xfrm>
          <a:prstGeom prst="rect">
            <a:avLst/>
          </a:prstGeom>
        </p:spPr>
        <p:txBody>
          <a:bodyPr vert="horz" wrap="square" lIns="143407" tIns="89630" rIns="143407" bIns="89630" rtlCol="0">
            <a:spAutoFit/>
          </a:bodyPr>
          <a:lstStyle>
            <a:lvl1pPr marL="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3600" kern="1200" spc="0" baseline="0">
                <a:gradFill>
                  <a:gsLst>
                    <a:gs pos="1250">
                      <a:schemeClr val="tx1"/>
                    </a:gs>
                    <a:gs pos="100000">
                      <a:schemeClr val="tx1"/>
                    </a:gs>
                  </a:gsLst>
                  <a:lin ang="5400000" scaled="0"/>
                </a:gradFill>
                <a:latin typeface="+mj-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32563">
              <a:spcBef>
                <a:spcPts val="2941"/>
              </a:spcBef>
            </a:pPr>
            <a:r>
              <a:rPr lang="en-US" sz="3528" dirty="0">
                <a:gradFill>
                  <a:gsLst>
                    <a:gs pos="13072">
                      <a:srgbClr val="6E3382"/>
                    </a:gs>
                    <a:gs pos="67000">
                      <a:srgbClr val="6E3382"/>
                    </a:gs>
                  </a:gsLst>
                  <a:lin ang="5400000" scaled="0"/>
                </a:gradFill>
                <a:latin typeface="Segoe UI Light"/>
              </a:rPr>
              <a:t>Can reference .NET Framework libraries</a:t>
            </a:r>
          </a:p>
          <a:p>
            <a:pPr marL="0" lvl="1" defTabSz="932563">
              <a:spcBef>
                <a:spcPts val="784"/>
              </a:spcBef>
            </a:pPr>
            <a:r>
              <a:rPr lang="en-US" sz="1961" dirty="0">
                <a:gradFill>
                  <a:gsLst>
                    <a:gs pos="1250">
                      <a:srgbClr val="505050"/>
                    </a:gs>
                    <a:gs pos="100000">
                      <a:srgbClr val="505050"/>
                    </a:gs>
                  </a:gsLst>
                  <a:lin ang="5400000" scaled="0"/>
                </a:gradFill>
                <a:latin typeface="Segoe UI"/>
              </a:rPr>
              <a:t>Compatibility shim allows referencing existing .NET Framework binaries</a:t>
            </a:r>
          </a:p>
          <a:p>
            <a:pPr marL="0" lvl="1" defTabSz="932563">
              <a:spcBef>
                <a:spcPts val="784"/>
              </a:spcBef>
            </a:pPr>
            <a:r>
              <a:rPr lang="en-US" sz="1961" dirty="0">
                <a:gradFill>
                  <a:gsLst>
                    <a:gs pos="1250">
                      <a:srgbClr val="505050"/>
                    </a:gs>
                    <a:gs pos="100000">
                      <a:srgbClr val="505050"/>
                    </a:gs>
                  </a:gsLst>
                  <a:lin ang="5400000" scaled="0"/>
                </a:gradFill>
                <a:latin typeface="Segoe UI"/>
              </a:rPr>
              <a:t>No recompile required – also covers existing </a:t>
            </a:r>
            <a:r>
              <a:rPr lang="en-US" sz="1961" dirty="0" err="1">
                <a:gradFill>
                  <a:gsLst>
                    <a:gs pos="1250">
                      <a:srgbClr val="505050"/>
                    </a:gs>
                    <a:gs pos="100000">
                      <a:srgbClr val="505050"/>
                    </a:gs>
                  </a:gsLst>
                  <a:lin ang="5400000" scaled="0"/>
                </a:gradFill>
                <a:latin typeface="Segoe UI"/>
              </a:rPr>
              <a:t>NuGet</a:t>
            </a:r>
            <a:r>
              <a:rPr lang="en-US" sz="1961" dirty="0">
                <a:gradFill>
                  <a:gsLst>
                    <a:gs pos="1250">
                      <a:srgbClr val="505050"/>
                    </a:gs>
                    <a:gs pos="100000">
                      <a:srgbClr val="505050"/>
                    </a:gs>
                  </a:gsLst>
                  <a:lin ang="5400000" scaled="0"/>
                </a:gradFill>
                <a:latin typeface="Segoe UI"/>
              </a:rPr>
              <a:t> packages</a:t>
            </a:r>
          </a:p>
          <a:p>
            <a:pPr marL="0" lvl="1" defTabSz="932563">
              <a:spcBef>
                <a:spcPts val="784"/>
              </a:spcBef>
            </a:pPr>
            <a:r>
              <a:rPr lang="en-US" sz="1961" dirty="0">
                <a:gradFill>
                  <a:gsLst>
                    <a:gs pos="1250">
                      <a:srgbClr val="505050"/>
                    </a:gs>
                    <a:gs pos="100000">
                      <a:srgbClr val="505050"/>
                    </a:gs>
                  </a:gsLst>
                  <a:lin ang="5400000" scaled="0"/>
                </a:gradFill>
                <a:latin typeface="Segoe UI"/>
              </a:rPr>
              <a:t>Limited to libraries that only use APIs that are available for .NET Standard</a:t>
            </a:r>
          </a:p>
        </p:txBody>
      </p:sp>
    </p:spTree>
    <p:extLst>
      <p:ext uri="{BB962C8B-B14F-4D97-AF65-F5344CB8AC3E}">
        <p14:creationId xmlns:p14="http://schemas.microsoft.com/office/powerpoint/2010/main" val="4292818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1+#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9957"/>
            <a:ext cx="11655840" cy="899537"/>
          </a:xfrm>
        </p:spPr>
        <p:txBody>
          <a:bodyPr/>
          <a:lstStyle/>
          <a:p>
            <a:r>
              <a:rPr lang="en-US" dirty="0"/>
              <a:t>APIs in .NET Standard 2.0</a:t>
            </a:r>
          </a:p>
        </p:txBody>
      </p:sp>
      <p:grpSp>
        <p:nvGrpSpPr>
          <p:cNvPr id="14" name="Group 13"/>
          <p:cNvGrpSpPr/>
          <p:nvPr/>
        </p:nvGrpSpPr>
        <p:grpSpPr>
          <a:xfrm>
            <a:off x="1764206" y="5538641"/>
            <a:ext cx="8513527" cy="633625"/>
            <a:chOff x="274639" y="5783237"/>
            <a:chExt cx="8684241" cy="646331"/>
          </a:xfrm>
        </p:grpSpPr>
        <p:sp>
          <p:nvSpPr>
            <p:cNvPr id="4" name="Rectangle 3"/>
            <p:cNvSpPr/>
            <p:nvPr/>
          </p:nvSpPr>
          <p:spPr bwMode="auto">
            <a:xfrm>
              <a:off x="274639" y="5783237"/>
              <a:ext cx="8684241" cy="646331"/>
            </a:xfrm>
            <a:prstGeom prst="rect">
              <a:avLst/>
            </a:prstGeom>
            <a:solidFill>
              <a:schemeClr val="accent6">
                <a:lumMod val="1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marL="0" marR="0" lvl="0" indent="0" algn="l" defTabSz="913697" rtl="0" eaLnBrk="1" fontAlgn="auto" latinLnBrk="0" hangingPunct="1">
                <a:lnSpc>
                  <a:spcPct val="90000"/>
                </a:lnSpc>
                <a:spcBef>
                  <a:spcPts val="0"/>
                </a:spcBef>
                <a:spcAft>
                  <a:spcPts val="0"/>
                </a:spcAft>
                <a:buClrTx/>
                <a:buSzTx/>
                <a:buFontTx/>
                <a:buNone/>
                <a:tabLst/>
                <a:defRPr/>
              </a:pPr>
              <a:r>
                <a:rPr kumimoji="0" lang="en-US" sz="1961" b="1"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Segoe UI Semibold" panose="020B0702040204020203" pitchFamily="34" charset="0"/>
                </a:rPr>
                <a:t>CORE</a:t>
              </a:r>
            </a:p>
          </p:txBody>
        </p:sp>
        <p:sp>
          <p:nvSpPr>
            <p:cNvPr id="6" name="TextBox 5"/>
            <p:cNvSpPr txBox="1"/>
            <p:nvPr/>
          </p:nvSpPr>
          <p:spPr>
            <a:xfrm>
              <a:off x="3017871" y="5834062"/>
              <a:ext cx="5941009" cy="544680"/>
            </a:xfrm>
            <a:prstGeom prst="rect">
              <a:avLst/>
            </a:prstGeom>
            <a:noFill/>
          </p:spPr>
          <p:txBody>
            <a:bodyPr wrap="square" lIns="179234" tIns="143387" rIns="179234" bIns="143387" rtlCol="0">
              <a:noAutofit/>
            </a:bodyPr>
            <a:lstStyle/>
            <a:p>
              <a:pPr marL="0" marR="0" lvl="0" indent="0" algn="l" defTabSz="896042" rtl="0" eaLnBrk="1" fontAlgn="auto" latinLnBrk="0" hangingPunct="1">
                <a:lnSpc>
                  <a:spcPct val="90000"/>
                </a:lnSpc>
                <a:spcBef>
                  <a:spcPts val="0"/>
                </a:spcBef>
                <a:spcAft>
                  <a:spcPts val="0"/>
                </a:spcAft>
                <a:buClrTx/>
                <a:buSzTx/>
                <a:buFontTx/>
                <a:buNone/>
                <a:tabLst/>
                <a:defRPr/>
              </a:pP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Primitives</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Collections</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err="1">
                  <a:ln>
                    <a:noFill/>
                  </a:ln>
                  <a:gradFill>
                    <a:gsLst>
                      <a:gs pos="11111">
                        <a:srgbClr val="FFFFFF"/>
                      </a:gs>
                      <a:gs pos="28758">
                        <a:srgbClr val="FFFFFF"/>
                      </a:gs>
                    </a:gsLst>
                    <a:lin ang="5400000" scaled="0"/>
                  </a:gradFill>
                  <a:effectLst/>
                  <a:uLnTx/>
                  <a:uFillTx/>
                  <a:latin typeface="Segoe UI"/>
                  <a:ea typeface="+mn-ea"/>
                  <a:cs typeface="+mn-cs"/>
                </a:rPr>
                <a:t>Reflection</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err="1">
                  <a:ln>
                    <a:noFill/>
                  </a:ln>
                  <a:gradFill>
                    <a:gsLst>
                      <a:gs pos="11111">
                        <a:srgbClr val="FFFFFF"/>
                      </a:gs>
                      <a:gs pos="28758">
                        <a:srgbClr val="FFFFFF"/>
                      </a:gs>
                    </a:gsLst>
                    <a:lin ang="5400000" scaled="0"/>
                  </a:gradFill>
                  <a:effectLst/>
                  <a:uLnTx/>
                  <a:uFillTx/>
                  <a:latin typeface="Segoe UI"/>
                  <a:ea typeface="+mn-ea"/>
                  <a:cs typeface="+mn-cs"/>
                </a:rPr>
                <a:t>Interop</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err="1">
                  <a:ln>
                    <a:noFill/>
                  </a:ln>
                  <a:gradFill>
                    <a:gsLst>
                      <a:gs pos="11111">
                        <a:srgbClr val="FFFFFF"/>
                      </a:gs>
                      <a:gs pos="28758">
                        <a:srgbClr val="FFFFFF"/>
                      </a:gs>
                    </a:gsLst>
                    <a:lin ang="5400000" scaled="0"/>
                  </a:gradFill>
                  <a:effectLst/>
                  <a:uLnTx/>
                  <a:uFillTx/>
                  <a:latin typeface="Segoe UI"/>
                  <a:ea typeface="+mn-ea"/>
                  <a:cs typeface="+mn-cs"/>
                </a:rPr>
                <a:t>Linq</a:t>
              </a:r>
              <a:endParaRPr kumimoji="0" lang="en-US"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endParaRPr>
            </a:p>
          </p:txBody>
        </p:sp>
      </p:grpSp>
      <p:grpSp>
        <p:nvGrpSpPr>
          <p:cNvPr id="13" name="Group 12"/>
          <p:cNvGrpSpPr/>
          <p:nvPr/>
        </p:nvGrpSpPr>
        <p:grpSpPr>
          <a:xfrm>
            <a:off x="1764206" y="4799599"/>
            <a:ext cx="8513527" cy="633625"/>
            <a:chOff x="274639" y="4886779"/>
            <a:chExt cx="8684241" cy="646331"/>
          </a:xfrm>
        </p:grpSpPr>
        <p:sp>
          <p:nvSpPr>
            <p:cNvPr id="17" name="Rectangle 16"/>
            <p:cNvSpPr/>
            <p:nvPr/>
          </p:nvSpPr>
          <p:spPr bwMode="auto">
            <a:xfrm>
              <a:off x="274639" y="4886779"/>
              <a:ext cx="8684241" cy="646331"/>
            </a:xfrm>
            <a:prstGeom prst="rect">
              <a:avLst/>
            </a:prstGeom>
            <a:solidFill>
              <a:schemeClr val="accent5"/>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marL="0" marR="0" lvl="0" indent="0" algn="l" defTabSz="913697" rtl="0" eaLnBrk="1" fontAlgn="auto" latinLnBrk="0" hangingPunct="1">
                <a:lnSpc>
                  <a:spcPct val="90000"/>
                </a:lnSpc>
                <a:spcBef>
                  <a:spcPts val="0"/>
                </a:spcBef>
                <a:spcAft>
                  <a:spcPts val="0"/>
                </a:spcAft>
                <a:buClrTx/>
                <a:buSzTx/>
                <a:buFontTx/>
                <a:buNone/>
                <a:tabLst/>
                <a:defRPr/>
              </a:pPr>
              <a:r>
                <a:rPr kumimoji="0" lang="en-US" sz="1961" b="1" i="0" u="none" strike="noStrike" kern="0" cap="none" spc="0"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Segoe UI Semibold" panose="020B0702040204020203" pitchFamily="34" charset="0"/>
                </a:rPr>
                <a:t>THREADING</a:t>
              </a:r>
            </a:p>
          </p:txBody>
        </p:sp>
        <p:sp>
          <p:nvSpPr>
            <p:cNvPr id="18" name="TextBox 17"/>
            <p:cNvSpPr txBox="1"/>
            <p:nvPr/>
          </p:nvSpPr>
          <p:spPr>
            <a:xfrm>
              <a:off x="3017872" y="4937639"/>
              <a:ext cx="5576198" cy="544611"/>
            </a:xfrm>
            <a:prstGeom prst="rect">
              <a:avLst/>
            </a:prstGeom>
            <a:noFill/>
          </p:spPr>
          <p:txBody>
            <a:bodyPr wrap="square" lIns="179234" tIns="143387" rIns="179234" bIns="143387" rtlCol="0">
              <a:noAutofit/>
            </a:bodyPr>
            <a:lstStyle/>
            <a:p>
              <a:pPr marL="0" marR="0" lvl="0" indent="0" algn="l" defTabSz="896042" rtl="0" eaLnBrk="1" fontAlgn="auto" latinLnBrk="0" hangingPunct="1">
                <a:lnSpc>
                  <a:spcPct val="90000"/>
                </a:lnSpc>
                <a:spcBef>
                  <a:spcPts val="0"/>
                </a:spcBef>
                <a:spcAft>
                  <a:spcPts val="0"/>
                </a:spcAft>
                <a:buClrTx/>
                <a:buSzTx/>
                <a:buFontTx/>
                <a:buNone/>
                <a:tabLst/>
                <a:defRPr/>
              </a:pPr>
              <a:r>
                <a:rPr kumimoji="0" lang="fr-FR" sz="1765" b="0" i="0" u="none" strike="noStrike" kern="0" cap="none" spc="0"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rPr>
                <a:t>Threads</a:t>
              </a:r>
              <a:r>
                <a:rPr kumimoji="0" lang="fr-FR" sz="1765" b="0" i="0" u="none" strike="noStrike" kern="0" cap="none" spc="294"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rPr>
                <a:t>Thread Pool</a:t>
              </a:r>
              <a:r>
                <a:rPr kumimoji="0" lang="fr-FR" sz="1765" b="0" i="0" u="none" strike="noStrike" kern="0" cap="none" spc="294"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rPr>
                <a:t> </a:t>
              </a:r>
              <a:r>
                <a:rPr kumimoji="0" lang="fr-FR" sz="1765" b="0" i="0" u="none" strike="noStrike" kern="0" cap="none" spc="0" normalizeH="0" baseline="0" noProof="0" dirty="0" err="1">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rPr>
                <a:t>Tasks</a:t>
              </a:r>
              <a:endParaRPr kumimoji="0" lang="en-US" sz="1765" b="0" i="0" u="none" strike="noStrike" kern="0" cap="none" spc="0" normalizeH="0" baseline="0" noProof="0" dirty="0">
                <a:ln>
                  <a:noFill/>
                </a:ln>
                <a:gradFill>
                  <a:gsLst>
                    <a:gs pos="56209">
                      <a:srgbClr val="FFFFFF">
                        <a:lumMod val="10000"/>
                      </a:srgbClr>
                    </a:gs>
                    <a:gs pos="43000">
                      <a:srgbClr val="FFFFFF">
                        <a:lumMod val="10000"/>
                      </a:srgbClr>
                    </a:gs>
                  </a:gsLst>
                  <a:lin ang="5400000" scaled="0"/>
                </a:gradFill>
                <a:effectLst/>
                <a:uLnTx/>
                <a:uFillTx/>
                <a:latin typeface="Segoe UI"/>
                <a:ea typeface="+mn-ea"/>
                <a:cs typeface="+mn-cs"/>
              </a:endParaRPr>
            </a:p>
          </p:txBody>
        </p:sp>
      </p:grpSp>
      <p:grpSp>
        <p:nvGrpSpPr>
          <p:cNvPr id="12" name="Group 11"/>
          <p:cNvGrpSpPr/>
          <p:nvPr/>
        </p:nvGrpSpPr>
        <p:grpSpPr>
          <a:xfrm>
            <a:off x="1764205" y="4056644"/>
            <a:ext cx="8513527" cy="633625"/>
            <a:chOff x="274639" y="4027252"/>
            <a:chExt cx="8684241" cy="646331"/>
          </a:xfrm>
        </p:grpSpPr>
        <p:sp>
          <p:nvSpPr>
            <p:cNvPr id="20" name="Rectangle 19"/>
            <p:cNvSpPr/>
            <p:nvPr/>
          </p:nvSpPr>
          <p:spPr bwMode="auto">
            <a:xfrm>
              <a:off x="274639" y="4027252"/>
              <a:ext cx="8684241" cy="646331"/>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marL="0" marR="0" lvl="0" indent="0" algn="l" defTabSz="913697" rtl="0" eaLnBrk="1" fontAlgn="auto" latinLnBrk="0" hangingPunct="1">
                <a:lnSpc>
                  <a:spcPct val="90000"/>
                </a:lnSpc>
                <a:spcBef>
                  <a:spcPts val="0"/>
                </a:spcBef>
                <a:spcAft>
                  <a:spcPts val="0"/>
                </a:spcAft>
                <a:buClrTx/>
                <a:buSzTx/>
                <a:buFontTx/>
                <a:buNone/>
                <a:tabLst/>
                <a:defRPr/>
              </a:pPr>
              <a:r>
                <a:rPr kumimoji="0" lang="en-US" sz="1961" b="1" i="0" u="none" strike="noStrike" kern="0" cap="none" spc="0" normalizeH="0" baseline="0" noProof="0" dirty="0">
                  <a:ln>
                    <a:noFill/>
                  </a:ln>
                  <a:solidFill>
                    <a:srgbClr val="505050">
                      <a:lumMod val="50000"/>
                    </a:srgbClr>
                  </a:solidFill>
                  <a:effectLst/>
                  <a:uLnTx/>
                  <a:uFillTx/>
                  <a:latin typeface="Segoe UI"/>
                  <a:ea typeface="+mn-ea"/>
                  <a:cs typeface="Segoe UI Semibold" panose="020B0702040204020203" pitchFamily="34" charset="0"/>
                </a:rPr>
                <a:t>IO</a:t>
              </a:r>
            </a:p>
          </p:txBody>
        </p:sp>
        <p:sp>
          <p:nvSpPr>
            <p:cNvPr id="21" name="TextBox 20"/>
            <p:cNvSpPr txBox="1"/>
            <p:nvPr/>
          </p:nvSpPr>
          <p:spPr>
            <a:xfrm>
              <a:off x="3017872" y="4078112"/>
              <a:ext cx="5576198" cy="544611"/>
            </a:xfrm>
            <a:prstGeom prst="rect">
              <a:avLst/>
            </a:prstGeom>
            <a:noFill/>
          </p:spPr>
          <p:txBody>
            <a:bodyPr wrap="square" lIns="179234" tIns="143387" rIns="179234" bIns="143387" rtlCol="0">
              <a:noAutofit/>
            </a:bodyPr>
            <a:lstStyle/>
            <a:p>
              <a:pPr marL="0" marR="0" lvl="0" indent="0" algn="l" defTabSz="896042" rtl="0" eaLnBrk="1" fontAlgn="auto" latinLnBrk="0" hangingPunct="1">
                <a:lnSpc>
                  <a:spcPct val="90000"/>
                </a:lnSpc>
                <a:spcBef>
                  <a:spcPts val="0"/>
                </a:spcBef>
                <a:spcAft>
                  <a:spcPts val="0"/>
                </a:spcAft>
                <a:buClrTx/>
                <a:buSzTx/>
                <a:buFontTx/>
                <a:buNone/>
                <a:tabLst/>
                <a:defRPr/>
              </a:pPr>
              <a:r>
                <a:rPr kumimoji="0" lang="fr-FR" sz="1765" b="0" i="0" u="none" strike="noStrike" kern="0" cap="none" spc="0" normalizeH="0" baseline="0" noProof="0" dirty="0">
                  <a:ln>
                    <a:noFill/>
                  </a:ln>
                  <a:solidFill>
                    <a:srgbClr val="505050">
                      <a:lumMod val="50000"/>
                    </a:srgbClr>
                  </a:solidFill>
                  <a:effectLst/>
                  <a:uLnTx/>
                  <a:uFillTx/>
                  <a:latin typeface="Segoe UI"/>
                  <a:ea typeface="+mn-ea"/>
                  <a:cs typeface="+mn-cs"/>
                </a:rPr>
                <a:t>Files</a:t>
              </a:r>
              <a:r>
                <a:rPr kumimoji="0" lang="fr-FR" sz="1765" b="0" i="0" u="none" strike="noStrike" kern="0" cap="none" spc="294" normalizeH="0" baseline="0" noProof="0" dirty="0">
                  <a:ln>
                    <a:noFill/>
                  </a:ln>
                  <a:solidFill>
                    <a:srgbClr val="505050">
                      <a:lumMod val="50000"/>
                    </a:srgbClr>
                  </a:solidFill>
                  <a:effectLst/>
                  <a:uLnTx/>
                  <a:uFillTx/>
                  <a:latin typeface="Segoe UI"/>
                  <a:ea typeface="+mn-ea"/>
                  <a:cs typeface="+mn-cs"/>
                </a:rPr>
                <a:t> </a:t>
              </a:r>
              <a:r>
                <a:rPr kumimoji="0" lang="fr-FR" sz="1765" b="0" i="0" u="none" strike="noStrike" kern="0" cap="none" spc="0" normalizeH="0" baseline="0" noProof="0" dirty="0">
                  <a:ln>
                    <a:noFill/>
                  </a:ln>
                  <a:solidFill>
                    <a:srgbClr val="505050">
                      <a:lumMod val="50000"/>
                    </a:srgbClr>
                  </a:solidFill>
                  <a:effectLst/>
                  <a:uLnTx/>
                  <a:uFillTx/>
                  <a:latin typeface="Segoe UI"/>
                  <a:ea typeface="+mn-ea"/>
                  <a:cs typeface="+mn-cs"/>
                </a:rPr>
                <a:t>•</a:t>
              </a:r>
              <a:r>
                <a:rPr kumimoji="0" lang="fr-FR" sz="1765" b="0" i="0" u="none" strike="noStrike" kern="0" cap="none" spc="294" normalizeH="0" baseline="0" noProof="0" dirty="0">
                  <a:ln>
                    <a:noFill/>
                  </a:ln>
                  <a:solidFill>
                    <a:srgbClr val="505050">
                      <a:lumMod val="50000"/>
                    </a:srgbClr>
                  </a:solidFill>
                  <a:effectLst/>
                  <a:uLnTx/>
                  <a:uFillTx/>
                  <a:latin typeface="Segoe UI"/>
                  <a:ea typeface="+mn-ea"/>
                  <a:cs typeface="+mn-cs"/>
                </a:rPr>
                <a:t> </a:t>
              </a:r>
              <a:r>
                <a:rPr kumimoji="0" lang="fr-FR" sz="1765" b="0" i="0" u="none" strike="noStrike" kern="0" cap="none" spc="0" normalizeH="0" baseline="0" noProof="0" dirty="0">
                  <a:ln>
                    <a:noFill/>
                  </a:ln>
                  <a:solidFill>
                    <a:srgbClr val="505050">
                      <a:lumMod val="50000"/>
                    </a:srgbClr>
                  </a:solidFill>
                  <a:effectLst/>
                  <a:uLnTx/>
                  <a:uFillTx/>
                  <a:latin typeface="Segoe UI"/>
                  <a:ea typeface="+mn-ea"/>
                  <a:cs typeface="+mn-cs"/>
                </a:rPr>
                <a:t>Compression</a:t>
              </a:r>
              <a:r>
                <a:rPr kumimoji="0" lang="fr-FR" sz="1765" b="0" i="0" u="none" strike="noStrike" kern="0" cap="none" spc="294" normalizeH="0" baseline="0" noProof="0" dirty="0">
                  <a:ln>
                    <a:noFill/>
                  </a:ln>
                  <a:solidFill>
                    <a:srgbClr val="505050">
                      <a:lumMod val="50000"/>
                    </a:srgbClr>
                  </a:solidFill>
                  <a:effectLst/>
                  <a:uLnTx/>
                  <a:uFillTx/>
                  <a:latin typeface="Segoe UI"/>
                  <a:ea typeface="+mn-ea"/>
                  <a:cs typeface="+mn-cs"/>
                </a:rPr>
                <a:t> </a:t>
              </a:r>
              <a:r>
                <a:rPr kumimoji="0" lang="fr-FR" sz="1765" b="0" i="0" u="none" strike="noStrike" kern="0" cap="none" spc="0" normalizeH="0" baseline="0" noProof="0" dirty="0">
                  <a:ln>
                    <a:noFill/>
                  </a:ln>
                  <a:solidFill>
                    <a:srgbClr val="505050">
                      <a:lumMod val="50000"/>
                    </a:srgbClr>
                  </a:solidFill>
                  <a:effectLst/>
                  <a:uLnTx/>
                  <a:uFillTx/>
                  <a:latin typeface="Segoe UI"/>
                  <a:ea typeface="+mn-ea"/>
                  <a:cs typeface="+mn-cs"/>
                </a:rPr>
                <a:t>•</a:t>
              </a:r>
              <a:r>
                <a:rPr kumimoji="0" lang="fr-FR" sz="1765" b="0" i="0" u="none" strike="noStrike" kern="0" cap="none" spc="294" normalizeH="0" baseline="0" noProof="0" dirty="0">
                  <a:ln>
                    <a:noFill/>
                  </a:ln>
                  <a:solidFill>
                    <a:srgbClr val="505050">
                      <a:lumMod val="50000"/>
                    </a:srgbClr>
                  </a:solidFill>
                  <a:effectLst/>
                  <a:uLnTx/>
                  <a:uFillTx/>
                  <a:latin typeface="Segoe UI"/>
                  <a:ea typeface="+mn-ea"/>
                  <a:cs typeface="+mn-cs"/>
                </a:rPr>
                <a:t> </a:t>
              </a:r>
              <a:r>
                <a:rPr kumimoji="0" lang="fr-FR" sz="1765" b="0" i="0" u="none" strike="noStrike" kern="0" cap="none" spc="0" normalizeH="0" baseline="0" noProof="0" dirty="0">
                  <a:ln>
                    <a:noFill/>
                  </a:ln>
                  <a:solidFill>
                    <a:srgbClr val="505050">
                      <a:lumMod val="50000"/>
                    </a:srgbClr>
                  </a:solidFill>
                  <a:effectLst/>
                  <a:uLnTx/>
                  <a:uFillTx/>
                  <a:latin typeface="Segoe UI"/>
                  <a:ea typeface="+mn-ea"/>
                  <a:cs typeface="+mn-cs"/>
                </a:rPr>
                <a:t>MMF</a:t>
              </a:r>
              <a:endParaRPr kumimoji="0" lang="en-US" sz="1765" b="0" i="0" u="none" strike="noStrike" kern="0" cap="none" spc="0" normalizeH="0" baseline="0" noProof="0" dirty="0">
                <a:ln>
                  <a:noFill/>
                </a:ln>
                <a:solidFill>
                  <a:srgbClr val="505050">
                    <a:lumMod val="50000"/>
                  </a:srgbClr>
                </a:solidFill>
                <a:effectLst/>
                <a:uLnTx/>
                <a:uFillTx/>
                <a:latin typeface="Segoe UI"/>
                <a:ea typeface="+mn-ea"/>
                <a:cs typeface="+mn-cs"/>
              </a:endParaRPr>
            </a:p>
          </p:txBody>
        </p:sp>
      </p:grpSp>
      <p:grpSp>
        <p:nvGrpSpPr>
          <p:cNvPr id="11" name="Group 10"/>
          <p:cNvGrpSpPr/>
          <p:nvPr/>
        </p:nvGrpSpPr>
        <p:grpSpPr>
          <a:xfrm>
            <a:off x="1764205" y="3319475"/>
            <a:ext cx="8513527" cy="633625"/>
            <a:chOff x="274639" y="3167725"/>
            <a:chExt cx="8684241" cy="646331"/>
          </a:xfrm>
        </p:grpSpPr>
        <p:sp>
          <p:nvSpPr>
            <p:cNvPr id="23" name="Rectangle 22"/>
            <p:cNvSpPr/>
            <p:nvPr/>
          </p:nvSpPr>
          <p:spPr bwMode="auto">
            <a:xfrm>
              <a:off x="274639" y="3167725"/>
              <a:ext cx="8684241" cy="646331"/>
            </a:xfrm>
            <a:prstGeom prst="rect">
              <a:avLst/>
            </a:prstGeom>
            <a:solidFill>
              <a:schemeClr val="accent3"/>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marL="0" marR="0" lvl="0" indent="0" algn="l" defTabSz="913697" rtl="0" eaLnBrk="1" fontAlgn="auto" latinLnBrk="0" hangingPunct="1">
                <a:lnSpc>
                  <a:spcPct val="90000"/>
                </a:lnSpc>
                <a:spcBef>
                  <a:spcPts val="0"/>
                </a:spcBef>
                <a:spcAft>
                  <a:spcPts val="0"/>
                </a:spcAft>
                <a:buClrTx/>
                <a:buSzTx/>
                <a:buFontTx/>
                <a:buNone/>
                <a:tabLst/>
                <a:defRPr/>
              </a:pPr>
              <a:r>
                <a:rPr kumimoji="0" lang="en-US" sz="1961" b="1"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Segoe UI Semibold" panose="020B0702040204020203" pitchFamily="34" charset="0"/>
                </a:rPr>
                <a:t>NETWORKING</a:t>
              </a:r>
            </a:p>
          </p:txBody>
        </p:sp>
        <p:sp>
          <p:nvSpPr>
            <p:cNvPr id="24" name="TextBox 23"/>
            <p:cNvSpPr txBox="1"/>
            <p:nvPr/>
          </p:nvSpPr>
          <p:spPr>
            <a:xfrm>
              <a:off x="3017872" y="3218585"/>
              <a:ext cx="5576198" cy="544611"/>
            </a:xfrm>
            <a:prstGeom prst="rect">
              <a:avLst/>
            </a:prstGeom>
            <a:noFill/>
          </p:spPr>
          <p:txBody>
            <a:bodyPr wrap="square" lIns="179234" tIns="143387" rIns="179234" bIns="143387" rtlCol="0">
              <a:noAutofit/>
            </a:bodyPr>
            <a:lstStyle/>
            <a:p>
              <a:pPr marL="0" marR="0" lvl="0" indent="0" algn="l" defTabSz="896042" rtl="0" eaLnBrk="1" fontAlgn="auto" latinLnBrk="0" hangingPunct="1">
                <a:lnSpc>
                  <a:spcPct val="90000"/>
                </a:lnSpc>
                <a:spcBef>
                  <a:spcPts val="0"/>
                </a:spcBef>
                <a:spcAft>
                  <a:spcPts val="0"/>
                </a:spcAft>
                <a:buClrTx/>
                <a:buSzTx/>
                <a:buFontTx/>
                <a:buNone/>
                <a:tabLst/>
                <a:defRPr/>
              </a:pP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Sockets</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HTTP</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Mail</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err="1">
                  <a:ln>
                    <a:noFill/>
                  </a:ln>
                  <a:gradFill>
                    <a:gsLst>
                      <a:gs pos="11111">
                        <a:srgbClr val="FFFFFF"/>
                      </a:gs>
                      <a:gs pos="28758">
                        <a:srgbClr val="FFFFFF"/>
                      </a:gs>
                    </a:gsLst>
                    <a:lin ang="5400000" scaled="0"/>
                  </a:gradFill>
                  <a:effectLst/>
                  <a:uLnTx/>
                  <a:uFillTx/>
                  <a:latin typeface="Segoe UI"/>
                  <a:ea typeface="+mn-ea"/>
                  <a:cs typeface="+mn-cs"/>
                </a:rPr>
                <a:t>WebSockets</a:t>
              </a:r>
              <a:endParaRPr kumimoji="0" lang="en-US"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endParaRPr>
            </a:p>
          </p:txBody>
        </p:sp>
      </p:grpSp>
      <p:grpSp>
        <p:nvGrpSpPr>
          <p:cNvPr id="10" name="Group 9"/>
          <p:cNvGrpSpPr/>
          <p:nvPr/>
        </p:nvGrpSpPr>
        <p:grpSpPr>
          <a:xfrm>
            <a:off x="1764205" y="2582306"/>
            <a:ext cx="8513527" cy="633625"/>
            <a:chOff x="274639" y="2308198"/>
            <a:chExt cx="8684241" cy="646331"/>
          </a:xfrm>
        </p:grpSpPr>
        <p:sp>
          <p:nvSpPr>
            <p:cNvPr id="26" name="Rectangle 25"/>
            <p:cNvSpPr/>
            <p:nvPr/>
          </p:nvSpPr>
          <p:spPr bwMode="auto">
            <a:xfrm>
              <a:off x="274639" y="2308198"/>
              <a:ext cx="8684241" cy="646331"/>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marL="0" marR="0" lvl="0" indent="0" algn="l" defTabSz="913697" rtl="0" eaLnBrk="1" fontAlgn="auto" latinLnBrk="0" hangingPunct="1">
                <a:lnSpc>
                  <a:spcPct val="90000"/>
                </a:lnSpc>
                <a:spcBef>
                  <a:spcPts val="0"/>
                </a:spcBef>
                <a:spcAft>
                  <a:spcPts val="0"/>
                </a:spcAft>
                <a:buClrTx/>
                <a:buSzTx/>
                <a:buFontTx/>
                <a:buNone/>
                <a:tabLst/>
                <a:defRPr/>
              </a:pPr>
              <a:r>
                <a:rPr kumimoji="0" lang="en-US" sz="1961" b="1"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Segoe UI Semibold" panose="020B0702040204020203" pitchFamily="34" charset="0"/>
                </a:rPr>
                <a:t>SERIALIZATION</a:t>
              </a:r>
            </a:p>
          </p:txBody>
        </p:sp>
        <p:sp>
          <p:nvSpPr>
            <p:cNvPr id="27" name="TextBox 26"/>
            <p:cNvSpPr txBox="1"/>
            <p:nvPr/>
          </p:nvSpPr>
          <p:spPr>
            <a:xfrm>
              <a:off x="3017872" y="2359058"/>
              <a:ext cx="5576198" cy="544611"/>
            </a:xfrm>
            <a:prstGeom prst="rect">
              <a:avLst/>
            </a:prstGeom>
            <a:noFill/>
          </p:spPr>
          <p:txBody>
            <a:bodyPr wrap="square" lIns="179234" tIns="143387" rIns="179234" bIns="143387" rtlCol="0">
              <a:noAutofit/>
            </a:bodyPr>
            <a:lstStyle/>
            <a:p>
              <a:pPr marL="0" marR="0" lvl="0" indent="0" algn="l" defTabSz="896042" rtl="0" eaLnBrk="1" fontAlgn="auto" latinLnBrk="0" hangingPunct="1">
                <a:lnSpc>
                  <a:spcPct val="90000"/>
                </a:lnSpc>
                <a:spcBef>
                  <a:spcPts val="0"/>
                </a:spcBef>
                <a:spcAft>
                  <a:spcPts val="0"/>
                </a:spcAft>
                <a:buClrTx/>
                <a:buSzTx/>
                <a:buFontTx/>
                <a:buNone/>
                <a:tabLst/>
                <a:defRPr/>
              </a:pPr>
              <a:r>
                <a:rPr kumimoji="0" lang="fr-FR" sz="1765" b="0" i="0" u="none" strike="noStrike" kern="0" cap="none" spc="0" normalizeH="0" baseline="0" noProof="0" dirty="0" err="1">
                  <a:ln>
                    <a:noFill/>
                  </a:ln>
                  <a:gradFill>
                    <a:gsLst>
                      <a:gs pos="11111">
                        <a:srgbClr val="FFFFFF"/>
                      </a:gs>
                      <a:gs pos="28758">
                        <a:srgbClr val="FFFFFF"/>
                      </a:gs>
                    </a:gsLst>
                    <a:lin ang="5400000" scaled="0"/>
                  </a:gradFill>
                  <a:effectLst/>
                  <a:uLnTx/>
                  <a:uFillTx/>
                  <a:latin typeface="Segoe UI"/>
                  <a:ea typeface="+mn-ea"/>
                  <a:cs typeface="+mn-cs"/>
                </a:rPr>
                <a:t>BinaryFormatter</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Data </a:t>
              </a:r>
              <a:r>
                <a:rPr kumimoji="0" lang="fr-FR" sz="1765" b="0" i="0" u="none" strike="noStrike" kern="0" cap="none" spc="0" normalizeH="0" baseline="0" noProof="0" dirty="0" err="1">
                  <a:ln>
                    <a:noFill/>
                  </a:ln>
                  <a:gradFill>
                    <a:gsLst>
                      <a:gs pos="11111">
                        <a:srgbClr val="FFFFFF"/>
                      </a:gs>
                      <a:gs pos="28758">
                        <a:srgbClr val="FFFFFF"/>
                      </a:gs>
                    </a:gsLst>
                    <a:lin ang="5400000" scaled="0"/>
                  </a:gradFill>
                  <a:effectLst/>
                  <a:uLnTx/>
                  <a:uFillTx/>
                  <a:latin typeface="Segoe UI"/>
                  <a:ea typeface="+mn-ea"/>
                  <a:cs typeface="+mn-cs"/>
                </a:rPr>
                <a:t>Contract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XML</a:t>
              </a:r>
              <a:endParaRPr kumimoji="0" lang="en-US"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endParaRPr>
            </a:p>
          </p:txBody>
        </p:sp>
      </p:grpSp>
      <p:grpSp>
        <p:nvGrpSpPr>
          <p:cNvPr id="9" name="Group 8"/>
          <p:cNvGrpSpPr/>
          <p:nvPr/>
        </p:nvGrpSpPr>
        <p:grpSpPr>
          <a:xfrm>
            <a:off x="1764204" y="1844988"/>
            <a:ext cx="8513527" cy="633625"/>
            <a:chOff x="274639" y="1485604"/>
            <a:chExt cx="8684241" cy="646331"/>
          </a:xfrm>
        </p:grpSpPr>
        <p:sp>
          <p:nvSpPr>
            <p:cNvPr id="29" name="Rectangle 28"/>
            <p:cNvSpPr/>
            <p:nvPr/>
          </p:nvSpPr>
          <p:spPr bwMode="auto">
            <a:xfrm>
              <a:off x="274639" y="1485604"/>
              <a:ext cx="8684241" cy="646331"/>
            </a:xfrm>
            <a:prstGeom prst="rect">
              <a:avLst/>
            </a:prstGeom>
            <a:solidFill>
              <a:schemeClr val="tx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marL="0" marR="0" lvl="0" indent="0" algn="l" defTabSz="913697" rtl="0" eaLnBrk="1" fontAlgn="auto" latinLnBrk="0" hangingPunct="1">
                <a:lnSpc>
                  <a:spcPct val="90000"/>
                </a:lnSpc>
                <a:spcBef>
                  <a:spcPts val="0"/>
                </a:spcBef>
                <a:spcAft>
                  <a:spcPts val="0"/>
                </a:spcAft>
                <a:buClrTx/>
                <a:buSzTx/>
                <a:buFontTx/>
                <a:buNone/>
                <a:tabLst/>
                <a:defRPr/>
              </a:pPr>
              <a:r>
                <a:rPr kumimoji="0" lang="en-US" sz="1961" b="1"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Segoe UI Semibold" panose="020B0702040204020203" pitchFamily="34" charset="0"/>
                </a:rPr>
                <a:t>XML</a:t>
              </a:r>
            </a:p>
          </p:txBody>
        </p:sp>
        <p:sp>
          <p:nvSpPr>
            <p:cNvPr id="30" name="TextBox 29"/>
            <p:cNvSpPr txBox="1"/>
            <p:nvPr/>
          </p:nvSpPr>
          <p:spPr>
            <a:xfrm>
              <a:off x="3017872" y="1536464"/>
              <a:ext cx="5576198" cy="544611"/>
            </a:xfrm>
            <a:prstGeom prst="rect">
              <a:avLst/>
            </a:prstGeom>
            <a:noFill/>
          </p:spPr>
          <p:txBody>
            <a:bodyPr wrap="square" lIns="179234" tIns="143387" rIns="179234" bIns="143387" rtlCol="0">
              <a:noAutofit/>
            </a:bodyPr>
            <a:lstStyle/>
            <a:p>
              <a:pPr marL="0" marR="0" lvl="0" indent="0" algn="l" defTabSz="896042" rtl="0" eaLnBrk="1" fontAlgn="auto" latinLnBrk="0" hangingPunct="1">
                <a:lnSpc>
                  <a:spcPct val="90000"/>
                </a:lnSpc>
                <a:spcBef>
                  <a:spcPts val="0"/>
                </a:spcBef>
                <a:spcAft>
                  <a:spcPts val="0"/>
                </a:spcAft>
                <a:buClrTx/>
                <a:buSzTx/>
                <a:buFontTx/>
                <a:buNone/>
                <a:tabLst/>
                <a:defRPr/>
              </a:pPr>
              <a:r>
                <a:rPr kumimoji="0" lang="fr-FR" sz="1765" b="0" i="0" u="none" strike="noStrike" kern="0" cap="none" spc="0" normalizeH="0" baseline="0" noProof="0" dirty="0" err="1">
                  <a:ln>
                    <a:noFill/>
                  </a:ln>
                  <a:gradFill>
                    <a:gsLst>
                      <a:gs pos="11111">
                        <a:srgbClr val="FFFFFF"/>
                      </a:gs>
                      <a:gs pos="28758">
                        <a:srgbClr val="FFFFFF"/>
                      </a:gs>
                    </a:gsLst>
                    <a:lin ang="5400000" scaled="0"/>
                  </a:gradFill>
                  <a:effectLst/>
                  <a:uLnTx/>
                  <a:uFillTx/>
                  <a:latin typeface="Segoe UI"/>
                  <a:ea typeface="+mn-ea"/>
                  <a:cs typeface="+mn-cs"/>
                </a:rPr>
                <a:t>XLinq</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XML Document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XPath</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err="1">
                  <a:ln>
                    <a:noFill/>
                  </a:ln>
                  <a:gradFill>
                    <a:gsLst>
                      <a:gs pos="11111">
                        <a:srgbClr val="FFFFFF"/>
                      </a:gs>
                      <a:gs pos="28758">
                        <a:srgbClr val="FFFFFF"/>
                      </a:gs>
                    </a:gsLst>
                    <a:lin ang="5400000" scaled="0"/>
                  </a:gradFill>
                  <a:effectLst/>
                  <a:uLnTx/>
                  <a:uFillTx/>
                  <a:latin typeface="Segoe UI"/>
                  <a:ea typeface="+mn-ea"/>
                  <a:cs typeface="+mn-cs"/>
                </a:rPr>
                <a:t>Schema</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a:t>
              </a:r>
              <a:r>
                <a:rPr kumimoji="0" lang="fr-FR" sz="1765" b="0" i="0" u="none" strike="noStrike" kern="0" cap="none" spc="294" normalizeH="0" baseline="0" noProof="0" dirty="0">
                  <a:ln>
                    <a:noFill/>
                  </a:ln>
                  <a:gradFill>
                    <a:gsLst>
                      <a:gs pos="11111">
                        <a:srgbClr val="FFFFFF"/>
                      </a:gs>
                      <a:gs pos="28758">
                        <a:srgbClr val="FFFFFF"/>
                      </a:gs>
                    </a:gsLst>
                    <a:lin ang="5400000" scaled="0"/>
                  </a:gradFill>
                  <a:effectLst/>
                  <a:uLnTx/>
                  <a:uFillTx/>
                  <a:latin typeface="Segoe UI"/>
                  <a:ea typeface="+mn-ea"/>
                  <a:cs typeface="+mn-cs"/>
                </a:rPr>
                <a:t> </a:t>
              </a:r>
              <a:r>
                <a:rPr kumimoji="0" lang="fr-FR"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rPr>
                <a:t>XSL</a:t>
              </a:r>
              <a:endParaRPr kumimoji="0" lang="en-US" sz="1765" b="0" i="0" u="none" strike="noStrike" kern="0" cap="none" spc="0" normalizeH="0" baseline="0" noProof="0" dirty="0">
                <a:ln>
                  <a:noFill/>
                </a:ln>
                <a:gradFill>
                  <a:gsLst>
                    <a:gs pos="11111">
                      <a:srgbClr val="FFFFFF"/>
                    </a:gs>
                    <a:gs pos="28758">
                      <a:srgbClr val="FFFFFF"/>
                    </a:gs>
                  </a:gsLst>
                  <a:lin ang="5400000" scaled="0"/>
                </a:gradFill>
                <a:effectLst/>
                <a:uLnTx/>
                <a:uFillTx/>
                <a:latin typeface="Segoe UI"/>
                <a:ea typeface="+mn-ea"/>
                <a:cs typeface="+mn-cs"/>
              </a:endParaRPr>
            </a:p>
          </p:txBody>
        </p:sp>
      </p:grpSp>
      <p:grpSp>
        <p:nvGrpSpPr>
          <p:cNvPr id="22" name="Group 21">
            <a:extLst>
              <a:ext uri="{FF2B5EF4-FFF2-40B4-BE49-F238E27FC236}">
                <a16:creationId xmlns:a16="http://schemas.microsoft.com/office/drawing/2014/main" id="{467FB927-09F3-4AA0-BCD0-6CED22786542}"/>
              </a:ext>
            </a:extLst>
          </p:cNvPr>
          <p:cNvGrpSpPr/>
          <p:nvPr/>
        </p:nvGrpSpPr>
        <p:grpSpPr>
          <a:xfrm>
            <a:off x="1769117" y="1094667"/>
            <a:ext cx="8513527" cy="633625"/>
            <a:chOff x="274639" y="5783237"/>
            <a:chExt cx="8684241" cy="646331"/>
          </a:xfrm>
          <a:solidFill>
            <a:schemeClr val="accent1">
              <a:lumMod val="40000"/>
              <a:lumOff val="60000"/>
            </a:schemeClr>
          </a:solidFill>
        </p:grpSpPr>
        <p:sp>
          <p:nvSpPr>
            <p:cNvPr id="25" name="Rectangle 24">
              <a:extLst>
                <a:ext uri="{FF2B5EF4-FFF2-40B4-BE49-F238E27FC236}">
                  <a16:creationId xmlns:a16="http://schemas.microsoft.com/office/drawing/2014/main" id="{F251BAD1-7621-4E6A-86F0-633339A1C48F}"/>
                </a:ext>
              </a:extLst>
            </p:cNvPr>
            <p:cNvSpPr/>
            <p:nvPr/>
          </p:nvSpPr>
          <p:spPr bwMode="auto">
            <a:xfrm>
              <a:off x="274639" y="5783237"/>
              <a:ext cx="8684241" cy="646331"/>
            </a:xfrm>
            <a:prstGeom prst="rect">
              <a:avLst/>
            </a:prstGeom>
            <a:grp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79285" tIns="179285" rIns="179285" bIns="179285" numCol="1" spcCol="0" rtlCol="0" fromWordArt="0" anchor="ctr" anchorCtr="0" forceAA="0" compatLnSpc="1">
              <a:prstTxWarp prst="textNoShape">
                <a:avLst/>
              </a:prstTxWarp>
              <a:spAutoFit/>
            </a:bodyPr>
            <a:lstStyle/>
            <a:p>
              <a:pPr marL="0" marR="0" lvl="0" indent="0" algn="l" defTabSz="913697" rtl="0" eaLnBrk="1" fontAlgn="auto" latinLnBrk="0" hangingPunct="1">
                <a:lnSpc>
                  <a:spcPct val="90000"/>
                </a:lnSpc>
                <a:spcBef>
                  <a:spcPts val="0"/>
                </a:spcBef>
                <a:spcAft>
                  <a:spcPts val="0"/>
                </a:spcAft>
                <a:buClrTx/>
                <a:buSzTx/>
                <a:buFontTx/>
                <a:buNone/>
                <a:tabLst/>
                <a:defRPr/>
              </a:pPr>
              <a:r>
                <a:rPr kumimoji="0" lang="en-US" sz="1961" b="1" i="0" u="none" strike="noStrike" kern="0" cap="none" spc="0" normalizeH="0" baseline="0" noProof="0" dirty="0">
                  <a:ln>
                    <a:noFill/>
                  </a:ln>
                  <a:solidFill>
                    <a:srgbClr val="505050"/>
                  </a:solidFill>
                  <a:effectLst/>
                  <a:uLnTx/>
                  <a:uFillTx/>
                  <a:latin typeface="Segoe UI"/>
                  <a:ea typeface="+mn-ea"/>
                  <a:cs typeface="Segoe UI Semibold" panose="020B0702040204020203" pitchFamily="34" charset="0"/>
                </a:rPr>
                <a:t>DATA</a:t>
              </a:r>
            </a:p>
          </p:txBody>
        </p:sp>
        <p:sp>
          <p:nvSpPr>
            <p:cNvPr id="28" name="TextBox 27">
              <a:extLst>
                <a:ext uri="{FF2B5EF4-FFF2-40B4-BE49-F238E27FC236}">
                  <a16:creationId xmlns:a16="http://schemas.microsoft.com/office/drawing/2014/main" id="{3027EEDC-ACAA-4242-98F3-BE641424922F}"/>
                </a:ext>
              </a:extLst>
            </p:cNvPr>
            <p:cNvSpPr txBox="1"/>
            <p:nvPr/>
          </p:nvSpPr>
          <p:spPr>
            <a:xfrm>
              <a:off x="3017871" y="5834062"/>
              <a:ext cx="5941009" cy="544680"/>
            </a:xfrm>
            <a:prstGeom prst="rect">
              <a:avLst/>
            </a:prstGeom>
            <a:grpFill/>
          </p:spPr>
          <p:txBody>
            <a:bodyPr wrap="square" lIns="179234" tIns="143387" rIns="179234" bIns="143387" rtlCol="0">
              <a:noAutofit/>
            </a:bodyPr>
            <a:lstStyle/>
            <a:p>
              <a:pPr marL="0" marR="0" lvl="0" indent="0" algn="l" defTabSz="896042" rtl="0" eaLnBrk="1" fontAlgn="auto" latinLnBrk="0" hangingPunct="1">
                <a:lnSpc>
                  <a:spcPct val="90000"/>
                </a:lnSpc>
                <a:spcBef>
                  <a:spcPts val="0"/>
                </a:spcBef>
                <a:spcAft>
                  <a:spcPts val="0"/>
                </a:spcAft>
                <a:buClrTx/>
                <a:buSzTx/>
                <a:buFontTx/>
                <a:buNone/>
                <a:tabLst/>
                <a:defRPr/>
              </a:pPr>
              <a:r>
                <a:rPr kumimoji="0" lang="fr-FR" sz="1765" b="0" i="0" u="none" strike="noStrike" kern="0" cap="none" spc="0" normalizeH="0" baseline="0" noProof="0" dirty="0" err="1">
                  <a:ln>
                    <a:noFill/>
                  </a:ln>
                  <a:solidFill>
                    <a:srgbClr val="505050"/>
                  </a:solidFill>
                  <a:effectLst/>
                  <a:uLnTx/>
                  <a:uFillTx/>
                  <a:latin typeface="Segoe UI"/>
                  <a:ea typeface="+mn-ea"/>
                  <a:cs typeface="+mn-cs"/>
                </a:rPr>
                <a:t>DataSet</a:t>
              </a:r>
              <a:r>
                <a:rPr kumimoji="0" lang="fr-FR" sz="1765" b="0" i="0" u="none" strike="noStrike" kern="0" cap="none" spc="294" normalizeH="0" baseline="0" noProof="0" dirty="0">
                  <a:ln>
                    <a:noFill/>
                  </a:ln>
                  <a:solidFill>
                    <a:srgbClr val="505050"/>
                  </a:solidFill>
                  <a:effectLst/>
                  <a:uLnTx/>
                  <a:uFillTx/>
                  <a:latin typeface="Segoe UI"/>
                  <a:ea typeface="+mn-ea"/>
                  <a:cs typeface="+mn-cs"/>
                </a:rPr>
                <a:t> </a:t>
              </a:r>
              <a:r>
                <a:rPr kumimoji="0" lang="fr-FR" sz="1765" b="0" i="0" u="none" strike="noStrike" kern="0" cap="none" spc="0" normalizeH="0" baseline="0" noProof="0" dirty="0">
                  <a:ln>
                    <a:noFill/>
                  </a:ln>
                  <a:solidFill>
                    <a:srgbClr val="505050"/>
                  </a:solidFill>
                  <a:effectLst/>
                  <a:uLnTx/>
                  <a:uFillTx/>
                  <a:latin typeface="Segoe UI"/>
                  <a:ea typeface="+mn-ea"/>
                  <a:cs typeface="+mn-cs"/>
                </a:rPr>
                <a:t>•</a:t>
              </a:r>
              <a:r>
                <a:rPr kumimoji="0" lang="fr-FR" sz="1765" b="0" i="0" u="none" strike="noStrike" kern="0" cap="none" spc="294" normalizeH="0" baseline="0" noProof="0" dirty="0">
                  <a:ln>
                    <a:noFill/>
                  </a:ln>
                  <a:solidFill>
                    <a:srgbClr val="505050"/>
                  </a:solidFill>
                  <a:effectLst/>
                  <a:uLnTx/>
                  <a:uFillTx/>
                  <a:latin typeface="Segoe UI"/>
                  <a:ea typeface="+mn-ea"/>
                  <a:cs typeface="+mn-cs"/>
                </a:rPr>
                <a:t> </a:t>
              </a:r>
              <a:r>
                <a:rPr kumimoji="0" lang="fr-FR" sz="1765" b="0" i="0" u="none" strike="noStrike" kern="0" cap="none" spc="0" normalizeH="0" baseline="0" noProof="0" dirty="0" err="1">
                  <a:ln>
                    <a:noFill/>
                  </a:ln>
                  <a:solidFill>
                    <a:srgbClr val="505050"/>
                  </a:solidFill>
                  <a:effectLst/>
                  <a:uLnTx/>
                  <a:uFillTx/>
                  <a:latin typeface="Segoe UI"/>
                  <a:ea typeface="+mn-ea"/>
                  <a:cs typeface="+mn-cs"/>
                </a:rPr>
                <a:t>DataTable</a:t>
              </a:r>
              <a:r>
                <a:rPr kumimoji="0" lang="fr-FR" sz="1765" b="0" i="0" u="none" strike="noStrike" kern="0" cap="none" spc="294" normalizeH="0" baseline="0" noProof="0" dirty="0">
                  <a:ln>
                    <a:noFill/>
                  </a:ln>
                  <a:solidFill>
                    <a:srgbClr val="505050"/>
                  </a:solidFill>
                  <a:effectLst/>
                  <a:uLnTx/>
                  <a:uFillTx/>
                  <a:latin typeface="Segoe UI"/>
                  <a:ea typeface="+mn-ea"/>
                  <a:cs typeface="+mn-cs"/>
                </a:rPr>
                <a:t> </a:t>
              </a:r>
              <a:r>
                <a:rPr kumimoji="0" lang="fr-FR" sz="1765" b="0" i="0" u="none" strike="noStrike" kern="0" cap="none" spc="0" normalizeH="0" baseline="0" noProof="0" dirty="0">
                  <a:ln>
                    <a:noFill/>
                  </a:ln>
                  <a:solidFill>
                    <a:srgbClr val="505050"/>
                  </a:solidFill>
                  <a:effectLst/>
                  <a:uLnTx/>
                  <a:uFillTx/>
                  <a:latin typeface="Segoe UI"/>
                  <a:ea typeface="+mn-ea"/>
                  <a:cs typeface="+mn-cs"/>
                </a:rPr>
                <a:t>•</a:t>
              </a:r>
              <a:r>
                <a:rPr kumimoji="0" lang="fr-FR" sz="1765" b="0" i="0" u="none" strike="noStrike" kern="0" cap="none" spc="294" normalizeH="0" baseline="0" noProof="0" dirty="0">
                  <a:ln>
                    <a:noFill/>
                  </a:ln>
                  <a:solidFill>
                    <a:srgbClr val="505050"/>
                  </a:solidFill>
                  <a:effectLst/>
                  <a:uLnTx/>
                  <a:uFillTx/>
                  <a:latin typeface="Segoe UI"/>
                  <a:ea typeface="+mn-ea"/>
                  <a:cs typeface="+mn-cs"/>
                </a:rPr>
                <a:t> </a:t>
              </a:r>
              <a:r>
                <a:rPr kumimoji="0" lang="fr-FR" sz="1765" b="0" i="0" u="none" strike="noStrike" kern="0" cap="none" spc="0" normalizeH="0" baseline="0" noProof="0" dirty="0" err="1">
                  <a:ln>
                    <a:noFill/>
                  </a:ln>
                  <a:solidFill>
                    <a:srgbClr val="505050"/>
                  </a:solidFill>
                  <a:effectLst/>
                  <a:uLnTx/>
                  <a:uFillTx/>
                  <a:latin typeface="Segoe UI"/>
                  <a:ea typeface="+mn-ea"/>
                  <a:cs typeface="+mn-cs"/>
                </a:rPr>
                <a:t>SQLClient</a:t>
              </a:r>
              <a:endParaRPr kumimoji="0" lang="en-US" sz="1765" b="0" i="0" u="none" strike="noStrike" kern="0" cap="none" spc="0" normalizeH="0" baseline="0" noProof="0" dirty="0">
                <a:ln>
                  <a:noFill/>
                </a:ln>
                <a:solidFill>
                  <a:srgbClr val="505050"/>
                </a:solidFill>
                <a:effectLst/>
                <a:uLnTx/>
                <a:uFillTx/>
                <a:latin typeface="Segoe UI"/>
                <a:ea typeface="+mn-ea"/>
                <a:cs typeface="+mn-cs"/>
              </a:endParaRPr>
            </a:p>
          </p:txBody>
        </p:sp>
      </p:grpSp>
    </p:spTree>
    <p:extLst>
      <p:ext uri="{BB962C8B-B14F-4D97-AF65-F5344CB8AC3E}">
        <p14:creationId xmlns:p14="http://schemas.microsoft.com/office/powerpoint/2010/main" val="866538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25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800" fill="hold"/>
                                        <p:tgtEl>
                                          <p:spTgt spid="14"/>
                                        </p:tgtEl>
                                        <p:attrNameLst>
                                          <p:attrName>ppt_x</p:attrName>
                                        </p:attrNameLst>
                                      </p:cBhvr>
                                      <p:tavLst>
                                        <p:tav tm="0">
                                          <p:val>
                                            <p:strVal val="1+#ppt_w/2"/>
                                          </p:val>
                                        </p:tav>
                                        <p:tav tm="100000">
                                          <p:val>
                                            <p:strVal val="#ppt_x"/>
                                          </p:val>
                                        </p:tav>
                                      </p:tavLst>
                                    </p:anim>
                                    <p:anim calcmode="lin" valueType="num">
                                      <p:cBhvr additive="base">
                                        <p:cTn id="8" dur="8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800" fill="hold"/>
                                        <p:tgtEl>
                                          <p:spTgt spid="13"/>
                                        </p:tgtEl>
                                        <p:attrNameLst>
                                          <p:attrName>ppt_x</p:attrName>
                                        </p:attrNameLst>
                                      </p:cBhvr>
                                      <p:tavLst>
                                        <p:tav tm="0">
                                          <p:val>
                                            <p:strVal val="1+#ppt_w/2"/>
                                          </p:val>
                                        </p:tav>
                                        <p:tav tm="100000">
                                          <p:val>
                                            <p:strVal val="#ppt_x"/>
                                          </p:val>
                                        </p:tav>
                                      </p:tavLst>
                                    </p:anim>
                                    <p:anim calcmode="lin" valueType="num">
                                      <p:cBhvr additive="base">
                                        <p:cTn id="12" dur="8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75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800" fill="hold"/>
                                        <p:tgtEl>
                                          <p:spTgt spid="12"/>
                                        </p:tgtEl>
                                        <p:attrNameLst>
                                          <p:attrName>ppt_x</p:attrName>
                                        </p:attrNameLst>
                                      </p:cBhvr>
                                      <p:tavLst>
                                        <p:tav tm="0">
                                          <p:val>
                                            <p:strVal val="1+#ppt_w/2"/>
                                          </p:val>
                                        </p:tav>
                                        <p:tav tm="100000">
                                          <p:val>
                                            <p:strVal val="#ppt_x"/>
                                          </p:val>
                                        </p:tav>
                                      </p:tavLst>
                                    </p:anim>
                                    <p:anim calcmode="lin" valueType="num">
                                      <p:cBhvr additive="base">
                                        <p:cTn id="16" dur="800" fill="hold"/>
                                        <p:tgtEl>
                                          <p:spTgt spid="12"/>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10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800" fill="hold"/>
                                        <p:tgtEl>
                                          <p:spTgt spid="11"/>
                                        </p:tgtEl>
                                        <p:attrNameLst>
                                          <p:attrName>ppt_x</p:attrName>
                                        </p:attrNameLst>
                                      </p:cBhvr>
                                      <p:tavLst>
                                        <p:tav tm="0">
                                          <p:val>
                                            <p:strVal val="1+#ppt_w/2"/>
                                          </p:val>
                                        </p:tav>
                                        <p:tav tm="100000">
                                          <p:val>
                                            <p:strVal val="#ppt_x"/>
                                          </p:val>
                                        </p:tav>
                                      </p:tavLst>
                                    </p:anim>
                                    <p:anim calcmode="lin" valueType="num">
                                      <p:cBhvr additive="base">
                                        <p:cTn id="20" dur="8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2" decel="100000" fill="hold" nodeType="withEffect">
                                  <p:stCondLst>
                                    <p:cond delay="125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800" fill="hold"/>
                                        <p:tgtEl>
                                          <p:spTgt spid="10"/>
                                        </p:tgtEl>
                                        <p:attrNameLst>
                                          <p:attrName>ppt_x</p:attrName>
                                        </p:attrNameLst>
                                      </p:cBhvr>
                                      <p:tavLst>
                                        <p:tav tm="0">
                                          <p:val>
                                            <p:strVal val="1+#ppt_w/2"/>
                                          </p:val>
                                        </p:tav>
                                        <p:tav tm="100000">
                                          <p:val>
                                            <p:strVal val="#ppt_x"/>
                                          </p:val>
                                        </p:tav>
                                      </p:tavLst>
                                    </p:anim>
                                    <p:anim calcmode="lin" valueType="num">
                                      <p:cBhvr additive="base">
                                        <p:cTn id="24" dur="800" fill="hold"/>
                                        <p:tgtEl>
                                          <p:spTgt spid="10"/>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50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800" fill="hold"/>
                                        <p:tgtEl>
                                          <p:spTgt spid="9"/>
                                        </p:tgtEl>
                                        <p:attrNameLst>
                                          <p:attrName>ppt_x</p:attrName>
                                        </p:attrNameLst>
                                      </p:cBhvr>
                                      <p:tavLst>
                                        <p:tav tm="0">
                                          <p:val>
                                            <p:strVal val="1+#ppt_w/2"/>
                                          </p:val>
                                        </p:tav>
                                        <p:tav tm="100000">
                                          <p:val>
                                            <p:strVal val="#ppt_x"/>
                                          </p:val>
                                        </p:tav>
                                      </p:tavLst>
                                    </p:anim>
                                    <p:anim calcmode="lin" valueType="num">
                                      <p:cBhvr additive="base">
                                        <p:cTn id="28" dur="800" fill="hold"/>
                                        <p:tgtEl>
                                          <p:spTgt spid="9"/>
                                        </p:tgtEl>
                                        <p:attrNameLst>
                                          <p:attrName>ppt_y</p:attrName>
                                        </p:attrNameLst>
                                      </p:cBhvr>
                                      <p:tavLst>
                                        <p:tav tm="0">
                                          <p:val>
                                            <p:strVal val="#ppt_y"/>
                                          </p:val>
                                        </p:tav>
                                        <p:tav tm="100000">
                                          <p:val>
                                            <p:strVal val="#ppt_y"/>
                                          </p:val>
                                        </p:tav>
                                      </p:tavLst>
                                    </p:anim>
                                  </p:childTnLst>
                                </p:cTn>
                              </p:par>
                              <p:par>
                                <p:cTn id="29" presetID="2" presetClass="entr" presetSubtype="2" decel="100000" fill="hold" nodeType="withEffect">
                                  <p:stCondLst>
                                    <p:cond delay="17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800" fill="hold"/>
                                        <p:tgtEl>
                                          <p:spTgt spid="22"/>
                                        </p:tgtEl>
                                        <p:attrNameLst>
                                          <p:attrName>ppt_x</p:attrName>
                                        </p:attrNameLst>
                                      </p:cBhvr>
                                      <p:tavLst>
                                        <p:tav tm="0">
                                          <p:val>
                                            <p:strVal val="1+#ppt_w/2"/>
                                          </p:val>
                                        </p:tav>
                                        <p:tav tm="100000">
                                          <p:val>
                                            <p:strVal val="#ppt_x"/>
                                          </p:val>
                                        </p:tav>
                                      </p:tavLst>
                                    </p:anim>
                                    <p:anim calcmode="lin" valueType="num">
                                      <p:cBhvr additive="base">
                                        <p:cTn id="32" dur="8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C464A29-2CF6-4E6B-8D52-C041A4B1517C}"/>
              </a:ext>
            </a:extLst>
          </p:cNvPr>
          <p:cNvSpPr>
            <a:spLocks noGrp="1"/>
          </p:cNvSpPr>
          <p:nvPr>
            <p:ph type="title"/>
          </p:nvPr>
        </p:nvSpPr>
        <p:spPr/>
        <p:txBody>
          <a:bodyPr/>
          <a:lstStyle/>
          <a:p>
            <a:r>
              <a:rPr lang="en-US" b="1" dirty="0"/>
              <a:t>DEMO -</a:t>
            </a:r>
            <a:r>
              <a:rPr lang="en-US" dirty="0"/>
              <a:t> Taking </a:t>
            </a:r>
            <a:r>
              <a:rPr lang="en-US" dirty="0" err="1"/>
              <a:t>Northwind</a:t>
            </a:r>
            <a:r>
              <a:rPr lang="en-US" dirty="0"/>
              <a:t> Universal</a:t>
            </a:r>
          </a:p>
        </p:txBody>
      </p:sp>
      <p:graphicFrame>
        <p:nvGraphicFramePr>
          <p:cNvPr id="4" name="Diagram 3">
            <a:extLst>
              <a:ext uri="{FF2B5EF4-FFF2-40B4-BE49-F238E27FC236}">
                <a16:creationId xmlns:a16="http://schemas.microsoft.com/office/drawing/2014/main" id="{4E797DB2-D4AF-4185-9AC2-49A86E6CA28E}"/>
              </a:ext>
            </a:extLst>
          </p:cNvPr>
          <p:cNvGraphicFramePr/>
          <p:nvPr>
            <p:extLst>
              <p:ext uri="{D42A27DB-BD31-4B8C-83A1-F6EECF244321}">
                <p14:modId xmlns:p14="http://schemas.microsoft.com/office/powerpoint/2010/main" val="807970025"/>
              </p:ext>
            </p:extLst>
          </p:nvPr>
        </p:nvGraphicFramePr>
        <p:xfrm>
          <a:off x="2033160" y="810905"/>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8284637"/>
      </p:ext>
    </p:extLst>
  </p:cSld>
  <p:clrMapOvr>
    <a:masterClrMapping/>
  </p:clrMapOvr>
  <p:transition>
    <p:fade/>
  </p:transition>
</p:sld>
</file>

<file path=ppt/theme/theme1.xml><?xml version="1.0" encoding="utf-8"?>
<a:theme xmlns:a="http://schemas.openxmlformats.org/drawingml/2006/main" name="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1_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3.xml><?xml version="1.0" encoding="utf-8"?>
<a:theme xmlns:a="http://schemas.openxmlformats.org/drawingml/2006/main" name="2_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6521" tIns="149217" rIns="186521" bIns="149217" rtlCol="0">
        <a:spAutoFit/>
      </a:bodyPr>
      <a:lstStyle>
        <a:defPPr>
          <a:lnSpc>
            <a:spcPct val="90000"/>
          </a:lnSpc>
          <a:spcAft>
            <a:spcPts val="612"/>
          </a:spcAft>
          <a:defRPr sz="4488" dirty="0">
            <a:solidFill>
              <a:schemeClr val="bg1"/>
            </a:solidFill>
          </a:defRPr>
        </a:defPPr>
      </a:lstStyle>
    </a:txDef>
  </a:objectDefaults>
  <a:extraClrSchemeLst/>
  <a:extLst>
    <a:ext uri="{05A4C25C-085E-4340-85A3-A5531E510DB2}">
      <thm15:themeFamily xmlns:thm15="http://schemas.microsoft.com/office/thememl/2012/main" name="NETConfTemplate.pptx" id="{ED994DE7-F3AB-4A23-8B22-013D4A87D844}" vid="{77E12752-2A9C-4F35-B3CD-BDB6A0E21970}"/>
    </a:ext>
  </a:extLst>
</a:theme>
</file>

<file path=ppt/theme/theme4.xml><?xml version="1.0" encoding="utf-8"?>
<a:theme xmlns:a="http://schemas.openxmlformats.org/drawingml/2006/main" name="3_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NETConfTemplate.pptx" id="{ED994DE7-F3AB-4A23-8B22-013D4A87D844}" vid="{77E12752-2A9C-4F35-B3CD-BDB6A0E21970}"/>
    </a:ext>
  </a:extLst>
</a:theme>
</file>

<file path=ppt/theme/theme5.xml><?xml version="1.0" encoding="utf-8"?>
<a:theme xmlns:a="http://schemas.openxmlformats.org/drawingml/2006/main" name="4_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6521" tIns="149217" rIns="186521" bIns="149217" rtlCol="0">
        <a:spAutoFit/>
      </a:bodyPr>
      <a:lstStyle>
        <a:defPPr>
          <a:lnSpc>
            <a:spcPct val="90000"/>
          </a:lnSpc>
          <a:spcAft>
            <a:spcPts val="612"/>
          </a:spcAft>
          <a:defRPr sz="4488" dirty="0">
            <a:solidFill>
              <a:schemeClr val="bg1"/>
            </a:solidFill>
          </a:defRPr>
        </a:defPPr>
      </a:lstStyle>
    </a:txDef>
  </a:objectDefaults>
  <a:extraClrSchemeLst/>
  <a:extLst>
    <a:ext uri="{05A4C25C-085E-4340-85A3-A5531E510DB2}">
      <thm15:themeFamily xmlns:thm15="http://schemas.microsoft.com/office/thememl/2012/main" name="NETConfTemplate.pptx" id="{ED994DE7-F3AB-4A23-8B22-013D4A87D844}" vid="{77E12752-2A9C-4F35-B3CD-BDB6A0E21970}"/>
    </a:ext>
  </a:extLst>
</a:theme>
</file>

<file path=ppt/theme/theme6.xml><?xml version="1.0" encoding="utf-8"?>
<a:theme xmlns:a="http://schemas.openxmlformats.org/drawingml/2006/main" name="5_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NETConfTemplate.pptx" id="{ED994DE7-F3AB-4A23-8B22-013D4A87D844}" vid="{77E12752-2A9C-4F35-B3CD-BDB6A0E21970}"/>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NETConfTemplate</Template>
  <TotalTime>10771</TotalTime>
  <Words>1583</Words>
  <Application>Microsoft Office PowerPoint</Application>
  <PresentationFormat>Widescreen</PresentationFormat>
  <Paragraphs>262</Paragraphs>
  <Slides>19</Slides>
  <Notes>18</Notes>
  <HiddenSlides>0</HiddenSlides>
  <MMClips>0</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19</vt:i4>
      </vt:variant>
    </vt:vector>
  </HeadingPairs>
  <TitlesOfParts>
    <vt:vector size="32" baseType="lpstr">
      <vt:lpstr>Arial</vt:lpstr>
      <vt:lpstr>Calibri</vt:lpstr>
      <vt:lpstr>Segoe UI</vt:lpstr>
      <vt:lpstr>Segoe UI Light</vt:lpstr>
      <vt:lpstr>Segoe UI Semibold</vt:lpstr>
      <vt:lpstr>Segoe UI Semilight</vt:lpstr>
      <vt:lpstr>Wingdings</vt:lpstr>
      <vt:lpstr>Connect_2016_Template_Light</vt:lpstr>
      <vt:lpstr>1_Connect_2016_Template_Light</vt:lpstr>
      <vt:lpstr>2_Connect_2016_Template_Light</vt:lpstr>
      <vt:lpstr>3_Connect_2016_Template_Light</vt:lpstr>
      <vt:lpstr>4_Connect_2016_Template_Light</vt:lpstr>
      <vt:lpstr>5_Connect_2016_Template_Light</vt:lpstr>
      <vt:lpstr> Learn. Imagine. Build. .NET Conf  </vt:lpstr>
      <vt:lpstr>Why UWP? Modern experiences Reach new audiences Increased engagement Improved servicing </vt:lpstr>
      <vt:lpstr>What are my options?</vt:lpstr>
      <vt:lpstr>Why .NET? End-to-end solution Maximum productivity Enterprise scale Modern Applications</vt:lpstr>
      <vt:lpstr>PowerPoint Presentation</vt:lpstr>
      <vt:lpstr>.NET Standard 2.0 interoperability</vt:lpstr>
      <vt:lpstr>.NET Standard 2.0</vt:lpstr>
      <vt:lpstr>APIs in .NET Standard 2.0</vt:lpstr>
      <vt:lpstr>DEMO - Taking Northwind Universal</vt:lpstr>
      <vt:lpstr>Demo WinForms - Prepare for .NET Standard 2.0</vt:lpstr>
      <vt:lpstr>.NET Enhancements with UWP</vt:lpstr>
      <vt:lpstr>.NET Native and UWP</vt:lpstr>
      <vt:lpstr>.NET Native Workflow</vt:lpstr>
      <vt:lpstr>.NET Delivery with UWP</vt:lpstr>
      <vt:lpstr>Demo UWP – Creating the App</vt:lpstr>
      <vt:lpstr>Demo Co-evolve – Add New Features</vt:lpstr>
      <vt:lpstr>Installation and Servicing</vt:lpstr>
      <vt:lpstr>Call to action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Migrating to UWP with .NET Standard 2.0</dc:title>
  <dc:creator>Chris Barker</dc:creator>
  <cp:lastModifiedBy>Chris Barker</cp:lastModifiedBy>
  <cp:revision>11</cp:revision>
  <dcterms:created xsi:type="dcterms:W3CDTF">2017-08-01T22:53:26Z</dcterms:created>
  <dcterms:modified xsi:type="dcterms:W3CDTF">2017-09-19T22:25:56Z</dcterms:modified>
</cp:coreProperties>
</file>

<file path=docProps/thumbnail.jpeg>
</file>